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Inter"/>
      <p:regular r:id="rId21"/>
      <p:bold r:id="rId22"/>
    </p:embeddedFont>
    <p:embeddedFont>
      <p:font typeface="Recursive"/>
      <p:regular r:id="rId23"/>
      <p:bold r:id="rId24"/>
    </p:embeddedFont>
    <p:embeddedFont>
      <p:font typeface="Saira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Inter-bold.fntdata"/><Relationship Id="rId21" Type="http://schemas.openxmlformats.org/officeDocument/2006/relationships/font" Target="fonts/Inter-regular.fntdata"/><Relationship Id="rId24" Type="http://schemas.openxmlformats.org/officeDocument/2006/relationships/font" Target="fonts/Recursive-bold.fntdata"/><Relationship Id="rId23" Type="http://schemas.openxmlformats.org/officeDocument/2006/relationships/font" Target="fonts/Recursiv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airaMedium-bold.fntdata"/><Relationship Id="rId25" Type="http://schemas.openxmlformats.org/officeDocument/2006/relationships/font" Target="fonts/SairaMedium-regular.fntdata"/><Relationship Id="rId28" Type="http://schemas.openxmlformats.org/officeDocument/2006/relationships/font" Target="fonts/SairaMedium-boldItalic.fntdata"/><Relationship Id="rId27" Type="http://schemas.openxmlformats.org/officeDocument/2006/relationships/font" Target="fonts/Saira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5" name="Shape 17245"/>
        <p:cNvGrpSpPr/>
        <p:nvPr/>
      </p:nvGrpSpPr>
      <p:grpSpPr>
        <a:xfrm>
          <a:off x="0" y="0"/>
          <a:ext cx="0" cy="0"/>
          <a:chOff x="0" y="0"/>
          <a:chExt cx="0" cy="0"/>
        </a:xfrm>
      </p:grpSpPr>
      <p:sp>
        <p:nvSpPr>
          <p:cNvPr id="17246" name="Google Shape;17246;g22b43ce6aab_0_17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7" name="Google Shape;17247;g22b43ce6aab_0_17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9" name="Shape 18189"/>
        <p:cNvGrpSpPr/>
        <p:nvPr/>
      </p:nvGrpSpPr>
      <p:grpSpPr>
        <a:xfrm>
          <a:off x="0" y="0"/>
          <a:ext cx="0" cy="0"/>
          <a:chOff x="0" y="0"/>
          <a:chExt cx="0" cy="0"/>
        </a:xfrm>
      </p:grpSpPr>
      <p:sp>
        <p:nvSpPr>
          <p:cNvPr id="18190" name="Google Shape;18190;g22b43ce6aa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1" name="Google Shape;18191;g22b43ce6aa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7" name="Shape 18197"/>
        <p:cNvGrpSpPr/>
        <p:nvPr/>
      </p:nvGrpSpPr>
      <p:grpSpPr>
        <a:xfrm>
          <a:off x="0" y="0"/>
          <a:ext cx="0" cy="0"/>
          <a:chOff x="0" y="0"/>
          <a:chExt cx="0" cy="0"/>
        </a:xfrm>
      </p:grpSpPr>
      <p:sp>
        <p:nvSpPr>
          <p:cNvPr id="18198" name="Google Shape;18198;g22b43ce6aa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9" name="Google Shape;18199;g22b43ce6aa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7" name="Shape 18207"/>
        <p:cNvGrpSpPr/>
        <p:nvPr/>
      </p:nvGrpSpPr>
      <p:grpSpPr>
        <a:xfrm>
          <a:off x="0" y="0"/>
          <a:ext cx="0" cy="0"/>
          <a:chOff x="0" y="0"/>
          <a:chExt cx="0" cy="0"/>
        </a:xfrm>
      </p:grpSpPr>
      <p:sp>
        <p:nvSpPr>
          <p:cNvPr id="18208" name="Google Shape;18208;g22b43ce6aa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9" name="Google Shape;18209;g22b43ce6aa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1" name="Shape 18221"/>
        <p:cNvGrpSpPr/>
        <p:nvPr/>
      </p:nvGrpSpPr>
      <p:grpSpPr>
        <a:xfrm>
          <a:off x="0" y="0"/>
          <a:ext cx="0" cy="0"/>
          <a:chOff x="0" y="0"/>
          <a:chExt cx="0" cy="0"/>
        </a:xfrm>
      </p:grpSpPr>
      <p:sp>
        <p:nvSpPr>
          <p:cNvPr id="18222" name="Google Shape;18222;g21429ba78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3" name="Google Shape;18223;g21429ba78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2" name="Shape 18232"/>
        <p:cNvGrpSpPr/>
        <p:nvPr/>
      </p:nvGrpSpPr>
      <p:grpSpPr>
        <a:xfrm>
          <a:off x="0" y="0"/>
          <a:ext cx="0" cy="0"/>
          <a:chOff x="0" y="0"/>
          <a:chExt cx="0" cy="0"/>
        </a:xfrm>
      </p:grpSpPr>
      <p:sp>
        <p:nvSpPr>
          <p:cNvPr id="18233" name="Google Shape;18233;g21429ba781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4" name="Google Shape;18234;g21429ba781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3" name="Shape 18123"/>
        <p:cNvGrpSpPr/>
        <p:nvPr/>
      </p:nvGrpSpPr>
      <p:grpSpPr>
        <a:xfrm>
          <a:off x="0" y="0"/>
          <a:ext cx="0" cy="0"/>
          <a:chOff x="0" y="0"/>
          <a:chExt cx="0" cy="0"/>
        </a:xfrm>
      </p:grpSpPr>
      <p:sp>
        <p:nvSpPr>
          <p:cNvPr id="18124" name="Google Shape;18124;g22b43ce6aab_0_34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5" name="Google Shape;18125;g22b43ce6aab_0_34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3" name="Shape 18133"/>
        <p:cNvGrpSpPr/>
        <p:nvPr/>
      </p:nvGrpSpPr>
      <p:grpSpPr>
        <a:xfrm>
          <a:off x="0" y="0"/>
          <a:ext cx="0" cy="0"/>
          <a:chOff x="0" y="0"/>
          <a:chExt cx="0" cy="0"/>
        </a:xfrm>
      </p:grpSpPr>
      <p:sp>
        <p:nvSpPr>
          <p:cNvPr id="18134" name="Google Shape;18134;g22b43ce6aab_0_87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5" name="Google Shape;18135;g22b43ce6aab_0_87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5" name="Shape 18145"/>
        <p:cNvGrpSpPr/>
        <p:nvPr/>
      </p:nvGrpSpPr>
      <p:grpSpPr>
        <a:xfrm>
          <a:off x="0" y="0"/>
          <a:ext cx="0" cy="0"/>
          <a:chOff x="0" y="0"/>
          <a:chExt cx="0" cy="0"/>
        </a:xfrm>
      </p:grpSpPr>
      <p:sp>
        <p:nvSpPr>
          <p:cNvPr id="18146" name="Google Shape;18146;g22b43ce6aab_0_5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7" name="Google Shape;18147;g22b43ce6aab_0_5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the mental state of perpetrators when they decided to carry out these acts?</a:t>
            </a:r>
            <a:endParaRPr/>
          </a:p>
          <a:p>
            <a:pPr indent="0" lvl="0" marL="0" rtl="0" algn="l">
              <a:spcBef>
                <a:spcPts val="0"/>
              </a:spcBef>
              <a:spcAft>
                <a:spcPts val="0"/>
              </a:spcAft>
              <a:buNone/>
            </a:pPr>
            <a:r>
              <a:rPr lang="en"/>
              <a:t>Visual on mass shooter mental state broken down into different categories of disorders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2" name="Shape 18152"/>
        <p:cNvGrpSpPr/>
        <p:nvPr/>
      </p:nvGrpSpPr>
      <p:grpSpPr>
        <a:xfrm>
          <a:off x="0" y="0"/>
          <a:ext cx="0" cy="0"/>
          <a:chOff x="0" y="0"/>
          <a:chExt cx="0" cy="0"/>
        </a:xfrm>
      </p:grpSpPr>
      <p:sp>
        <p:nvSpPr>
          <p:cNvPr id="18153" name="Google Shape;18153;g21429ba781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4" name="Google Shape;18154;g21429ba781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several decades rate of mental illness presence appears to be even around 50/50</a:t>
            </a:r>
            <a:endParaRPr/>
          </a:p>
          <a:p>
            <a:pPr indent="-298450" lvl="0" marL="457200" rtl="0" algn="l">
              <a:spcBef>
                <a:spcPts val="0"/>
              </a:spcBef>
              <a:spcAft>
                <a:spcPts val="0"/>
              </a:spcAft>
              <a:buSzPts val="1100"/>
              <a:buChar char="●"/>
            </a:pPr>
            <a:r>
              <a:rPr lang="en"/>
              <a:t>Last three years alone we are seeing a spike in mental illness presence</a:t>
            </a:r>
            <a:endParaRPr/>
          </a:p>
          <a:p>
            <a:pPr indent="-298450" lvl="0" marL="457200" rtl="0" algn="l">
              <a:spcBef>
                <a:spcPts val="0"/>
              </a:spcBef>
              <a:spcAft>
                <a:spcPts val="0"/>
              </a:spcAft>
              <a:buSzPts val="1100"/>
              <a:buChar char="●"/>
            </a:pPr>
            <a:r>
              <a:rPr lang="en"/>
              <a:t>Mental illness may play a major factor in recent mass shootings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8" name="Shape 18158"/>
        <p:cNvGrpSpPr/>
        <p:nvPr/>
      </p:nvGrpSpPr>
      <p:grpSpPr>
        <a:xfrm>
          <a:off x="0" y="0"/>
          <a:ext cx="0" cy="0"/>
          <a:chOff x="0" y="0"/>
          <a:chExt cx="0" cy="0"/>
        </a:xfrm>
      </p:grpSpPr>
      <p:sp>
        <p:nvSpPr>
          <p:cNvPr id="18159" name="Google Shape;18159;g21429ba78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0" name="Google Shape;18160;g21429ba78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Narrowed down by decade, we can notice that the largest segment of perpetrators is those in their 20s, making up about 35% of our data. A close second is perpetrators in their 40s. Within the recent decades, we have seen a steady increase in the amount of perpetrators in their 20s, jumping from 24% to 44% from the 90s to the 2010s.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7" name="Shape 18167"/>
        <p:cNvGrpSpPr/>
        <p:nvPr/>
      </p:nvGrpSpPr>
      <p:grpSpPr>
        <a:xfrm>
          <a:off x="0" y="0"/>
          <a:ext cx="0" cy="0"/>
          <a:chOff x="0" y="0"/>
          <a:chExt cx="0" cy="0"/>
        </a:xfrm>
      </p:grpSpPr>
      <p:sp>
        <p:nvSpPr>
          <p:cNvPr id="18168" name="Google Shape;18168;g21309d6f29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9" name="Google Shape;18169;g21309d6f29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Broken down by gender, we can see that 97% of perpetrators are male, with only a slight increase in female and nonbinary shooters within the last 20 years.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4" name="Shape 18174"/>
        <p:cNvGrpSpPr/>
        <p:nvPr/>
      </p:nvGrpSpPr>
      <p:grpSpPr>
        <a:xfrm>
          <a:off x="0" y="0"/>
          <a:ext cx="0" cy="0"/>
          <a:chOff x="0" y="0"/>
          <a:chExt cx="0" cy="0"/>
        </a:xfrm>
      </p:grpSpPr>
      <p:sp>
        <p:nvSpPr>
          <p:cNvPr id="18175" name="Google Shape;18175;g21309d6f29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6" name="Google Shape;18176;g21309d6f29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next slide we can see a visual representation of intent communicated to a third party prior to the event. This is roughly split down the middle, with slightly more perpetrators not communicating intent beforehand. This metric remained stable as shootings increased with no trend either way.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2" name="Shape 18182"/>
        <p:cNvGrpSpPr/>
        <p:nvPr/>
      </p:nvGrpSpPr>
      <p:grpSpPr>
        <a:xfrm>
          <a:off x="0" y="0"/>
          <a:ext cx="0" cy="0"/>
          <a:chOff x="0" y="0"/>
          <a:chExt cx="0" cy="0"/>
        </a:xfrm>
      </p:grpSpPr>
      <p:sp>
        <p:nvSpPr>
          <p:cNvPr id="18183" name="Google Shape;18183;g21429ba78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4" name="Google Shape;18184;g21429ba78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1999, sharing intent on social media has steadily increased over the years. While we cannot draw any conclusions on the upward trend of shootings over the past few years, it is interesting to note that we’re seeing more and more intent expressed on social media on </a:t>
            </a:r>
            <a:r>
              <a:rPr lang="en"/>
              <a:t>blogs and in chat rooms, which starts a conversation about censorship and whether or not that’s necessary.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660225" y="539500"/>
            <a:ext cx="3133800" cy="32904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1664750" y="3927800"/>
            <a:ext cx="3133800" cy="672900"/>
          </a:xfrm>
          <a:prstGeom prst="rect">
            <a:avLst/>
          </a:prstGeom>
          <a:gradFill>
            <a:gsLst>
              <a:gs pos="0">
                <a:srgbClr val="0FA6F2">
                  <a:alpha val="61960"/>
                </a:srgbClr>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2883700" y="788336"/>
            <a:ext cx="4945500" cy="7512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15"/>
          <p:cNvSpPr txBox="1"/>
          <p:nvPr>
            <p:ph hasCustomPrompt="1" idx="2" type="title"/>
          </p:nvPr>
        </p:nvSpPr>
        <p:spPr>
          <a:xfrm>
            <a:off x="1314800" y="788337"/>
            <a:ext cx="1569000" cy="11835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9" name="Google Shape;59;p15"/>
          <p:cNvSpPr txBox="1"/>
          <p:nvPr>
            <p:ph idx="1" type="subTitle"/>
          </p:nvPr>
        </p:nvSpPr>
        <p:spPr>
          <a:xfrm>
            <a:off x="2883700" y="1539538"/>
            <a:ext cx="4945500" cy="432300"/>
          </a:xfrm>
          <a:prstGeom prst="rect">
            <a:avLst/>
          </a:prstGeom>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0" name="Google Shape;60;p15"/>
          <p:cNvGrpSpPr/>
          <p:nvPr/>
        </p:nvGrpSpPr>
        <p:grpSpPr>
          <a:xfrm>
            <a:off x="-130297" y="4708398"/>
            <a:ext cx="9404593" cy="435094"/>
            <a:chOff x="6" y="4708398"/>
            <a:chExt cx="9404593" cy="435094"/>
          </a:xfrm>
        </p:grpSpPr>
        <p:grpSp>
          <p:nvGrpSpPr>
            <p:cNvPr id="61" name="Google Shape;61;p15"/>
            <p:cNvGrpSpPr/>
            <p:nvPr/>
          </p:nvGrpSpPr>
          <p:grpSpPr>
            <a:xfrm rot="5400000">
              <a:off x="1314731" y="3393674"/>
              <a:ext cx="435094" cy="3064543"/>
              <a:chOff x="157330" y="151887"/>
              <a:chExt cx="606149" cy="4269356"/>
            </a:xfrm>
          </p:grpSpPr>
          <p:grpSp>
            <p:nvGrpSpPr>
              <p:cNvPr id="62" name="Google Shape;62;p15"/>
              <p:cNvGrpSpPr/>
              <p:nvPr/>
            </p:nvGrpSpPr>
            <p:grpSpPr>
              <a:xfrm>
                <a:off x="157330" y="151887"/>
                <a:ext cx="606149" cy="40103"/>
                <a:chOff x="157325" y="384725"/>
                <a:chExt cx="743650" cy="49200"/>
              </a:xfrm>
            </p:grpSpPr>
            <p:sp>
              <p:nvSpPr>
                <p:cNvPr id="63" name="Google Shape;6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5"/>
              <p:cNvGrpSpPr/>
              <p:nvPr/>
            </p:nvGrpSpPr>
            <p:grpSpPr>
              <a:xfrm>
                <a:off x="157330" y="335768"/>
                <a:ext cx="606149" cy="40103"/>
                <a:chOff x="157325" y="384725"/>
                <a:chExt cx="743650" cy="49200"/>
              </a:xfrm>
            </p:grpSpPr>
            <p:sp>
              <p:nvSpPr>
                <p:cNvPr id="69" name="Google Shape;6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15"/>
              <p:cNvGrpSpPr/>
              <p:nvPr/>
            </p:nvGrpSpPr>
            <p:grpSpPr>
              <a:xfrm>
                <a:off x="157330" y="519649"/>
                <a:ext cx="606149" cy="40103"/>
                <a:chOff x="157325" y="384725"/>
                <a:chExt cx="743650" cy="49200"/>
              </a:xfrm>
            </p:grpSpPr>
            <p:sp>
              <p:nvSpPr>
                <p:cNvPr id="75" name="Google Shape;7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5"/>
              <p:cNvGrpSpPr/>
              <p:nvPr/>
            </p:nvGrpSpPr>
            <p:grpSpPr>
              <a:xfrm>
                <a:off x="157330" y="703529"/>
                <a:ext cx="606149" cy="40103"/>
                <a:chOff x="157325" y="384725"/>
                <a:chExt cx="743650" cy="49200"/>
              </a:xfrm>
            </p:grpSpPr>
            <p:sp>
              <p:nvSpPr>
                <p:cNvPr id="81" name="Google Shape;8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5"/>
              <p:cNvGrpSpPr/>
              <p:nvPr/>
            </p:nvGrpSpPr>
            <p:grpSpPr>
              <a:xfrm>
                <a:off x="157330" y="887410"/>
                <a:ext cx="606149" cy="40103"/>
                <a:chOff x="157325" y="384725"/>
                <a:chExt cx="743650" cy="49200"/>
              </a:xfrm>
            </p:grpSpPr>
            <p:sp>
              <p:nvSpPr>
                <p:cNvPr id="87" name="Google Shape;8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15"/>
              <p:cNvGrpSpPr/>
              <p:nvPr/>
            </p:nvGrpSpPr>
            <p:grpSpPr>
              <a:xfrm>
                <a:off x="157330" y="1071290"/>
                <a:ext cx="606149" cy="40103"/>
                <a:chOff x="157325" y="384725"/>
                <a:chExt cx="743650" cy="49200"/>
              </a:xfrm>
            </p:grpSpPr>
            <p:sp>
              <p:nvSpPr>
                <p:cNvPr id="93" name="Google Shape;9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5"/>
              <p:cNvGrpSpPr/>
              <p:nvPr/>
            </p:nvGrpSpPr>
            <p:grpSpPr>
              <a:xfrm>
                <a:off x="157330" y="1255171"/>
                <a:ext cx="606149" cy="40103"/>
                <a:chOff x="157325" y="384725"/>
                <a:chExt cx="743650" cy="49200"/>
              </a:xfrm>
            </p:grpSpPr>
            <p:sp>
              <p:nvSpPr>
                <p:cNvPr id="99" name="Google Shape;9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5"/>
              <p:cNvGrpSpPr/>
              <p:nvPr/>
            </p:nvGrpSpPr>
            <p:grpSpPr>
              <a:xfrm>
                <a:off x="157330" y="1439051"/>
                <a:ext cx="606149" cy="40103"/>
                <a:chOff x="157325" y="384725"/>
                <a:chExt cx="743650" cy="49200"/>
              </a:xfrm>
            </p:grpSpPr>
            <p:sp>
              <p:nvSpPr>
                <p:cNvPr id="105" name="Google Shape;10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5"/>
              <p:cNvGrpSpPr/>
              <p:nvPr/>
            </p:nvGrpSpPr>
            <p:grpSpPr>
              <a:xfrm>
                <a:off x="157330" y="1806812"/>
                <a:ext cx="606149" cy="40103"/>
                <a:chOff x="157325" y="384725"/>
                <a:chExt cx="743650" cy="49200"/>
              </a:xfrm>
            </p:grpSpPr>
            <p:sp>
              <p:nvSpPr>
                <p:cNvPr id="111" name="Google Shape;11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5"/>
              <p:cNvGrpSpPr/>
              <p:nvPr/>
            </p:nvGrpSpPr>
            <p:grpSpPr>
              <a:xfrm>
                <a:off x="157330" y="1622932"/>
                <a:ext cx="606149" cy="40103"/>
                <a:chOff x="157325" y="384725"/>
                <a:chExt cx="743650" cy="49200"/>
              </a:xfrm>
            </p:grpSpPr>
            <p:sp>
              <p:nvSpPr>
                <p:cNvPr id="117" name="Google Shape;11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5"/>
              <p:cNvGrpSpPr/>
              <p:nvPr/>
            </p:nvGrpSpPr>
            <p:grpSpPr>
              <a:xfrm>
                <a:off x="157330" y="1990693"/>
                <a:ext cx="606149" cy="40103"/>
                <a:chOff x="157325" y="384725"/>
                <a:chExt cx="743650" cy="49200"/>
              </a:xfrm>
            </p:grpSpPr>
            <p:sp>
              <p:nvSpPr>
                <p:cNvPr id="123" name="Google Shape;12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5"/>
              <p:cNvGrpSpPr/>
              <p:nvPr/>
            </p:nvGrpSpPr>
            <p:grpSpPr>
              <a:xfrm>
                <a:off x="157330" y="2174574"/>
                <a:ext cx="606149" cy="40103"/>
                <a:chOff x="157325" y="384725"/>
                <a:chExt cx="743650" cy="49200"/>
              </a:xfrm>
            </p:grpSpPr>
            <p:sp>
              <p:nvSpPr>
                <p:cNvPr id="129" name="Google Shape;12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5"/>
              <p:cNvGrpSpPr/>
              <p:nvPr/>
            </p:nvGrpSpPr>
            <p:grpSpPr>
              <a:xfrm>
                <a:off x="157330" y="2358454"/>
                <a:ext cx="606149" cy="40103"/>
                <a:chOff x="157325" y="384725"/>
                <a:chExt cx="743650" cy="49200"/>
              </a:xfrm>
            </p:grpSpPr>
            <p:sp>
              <p:nvSpPr>
                <p:cNvPr id="135" name="Google Shape;13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5"/>
              <p:cNvGrpSpPr/>
              <p:nvPr/>
            </p:nvGrpSpPr>
            <p:grpSpPr>
              <a:xfrm>
                <a:off x="157330" y="2542335"/>
                <a:ext cx="606149" cy="40103"/>
                <a:chOff x="157325" y="384725"/>
                <a:chExt cx="743650" cy="49200"/>
              </a:xfrm>
            </p:grpSpPr>
            <p:sp>
              <p:nvSpPr>
                <p:cNvPr id="141" name="Google Shape;14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5"/>
              <p:cNvGrpSpPr/>
              <p:nvPr/>
            </p:nvGrpSpPr>
            <p:grpSpPr>
              <a:xfrm>
                <a:off x="157330" y="2726215"/>
                <a:ext cx="606149" cy="40103"/>
                <a:chOff x="157325" y="384725"/>
                <a:chExt cx="743650" cy="49200"/>
              </a:xfrm>
            </p:grpSpPr>
            <p:sp>
              <p:nvSpPr>
                <p:cNvPr id="147" name="Google Shape;14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5"/>
              <p:cNvGrpSpPr/>
              <p:nvPr/>
            </p:nvGrpSpPr>
            <p:grpSpPr>
              <a:xfrm>
                <a:off x="157330" y="2910096"/>
                <a:ext cx="606149" cy="40103"/>
                <a:chOff x="157325" y="384725"/>
                <a:chExt cx="743650" cy="49200"/>
              </a:xfrm>
            </p:grpSpPr>
            <p:sp>
              <p:nvSpPr>
                <p:cNvPr id="153" name="Google Shape;15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15"/>
              <p:cNvGrpSpPr/>
              <p:nvPr/>
            </p:nvGrpSpPr>
            <p:grpSpPr>
              <a:xfrm>
                <a:off x="157330" y="3093976"/>
                <a:ext cx="606149" cy="40103"/>
                <a:chOff x="157325" y="384725"/>
                <a:chExt cx="743650" cy="49200"/>
              </a:xfrm>
            </p:grpSpPr>
            <p:sp>
              <p:nvSpPr>
                <p:cNvPr id="159" name="Google Shape;15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5"/>
              <p:cNvGrpSpPr/>
              <p:nvPr/>
            </p:nvGrpSpPr>
            <p:grpSpPr>
              <a:xfrm>
                <a:off x="157330" y="3277857"/>
                <a:ext cx="606149" cy="40103"/>
                <a:chOff x="157325" y="384725"/>
                <a:chExt cx="743650" cy="49200"/>
              </a:xfrm>
            </p:grpSpPr>
            <p:sp>
              <p:nvSpPr>
                <p:cNvPr id="165" name="Google Shape;16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5"/>
              <p:cNvGrpSpPr/>
              <p:nvPr/>
            </p:nvGrpSpPr>
            <p:grpSpPr>
              <a:xfrm>
                <a:off x="157330" y="3461737"/>
                <a:ext cx="606149" cy="40103"/>
                <a:chOff x="157325" y="384725"/>
                <a:chExt cx="743650" cy="49200"/>
              </a:xfrm>
            </p:grpSpPr>
            <p:sp>
              <p:nvSpPr>
                <p:cNvPr id="171" name="Google Shape;17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5"/>
              <p:cNvGrpSpPr/>
              <p:nvPr/>
            </p:nvGrpSpPr>
            <p:grpSpPr>
              <a:xfrm>
                <a:off x="157330" y="3645618"/>
                <a:ext cx="606149" cy="40103"/>
                <a:chOff x="157325" y="384725"/>
                <a:chExt cx="743650" cy="49200"/>
              </a:xfrm>
            </p:grpSpPr>
            <p:sp>
              <p:nvSpPr>
                <p:cNvPr id="177" name="Google Shape;17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5"/>
              <p:cNvGrpSpPr/>
              <p:nvPr/>
            </p:nvGrpSpPr>
            <p:grpSpPr>
              <a:xfrm>
                <a:off x="157330" y="4013379"/>
                <a:ext cx="606149" cy="40103"/>
                <a:chOff x="157325" y="384725"/>
                <a:chExt cx="743650" cy="49200"/>
              </a:xfrm>
            </p:grpSpPr>
            <p:sp>
              <p:nvSpPr>
                <p:cNvPr id="183" name="Google Shape;18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a:off x="157330" y="3829499"/>
                <a:ext cx="606149" cy="40103"/>
                <a:chOff x="157325" y="384725"/>
                <a:chExt cx="743650" cy="49200"/>
              </a:xfrm>
            </p:grpSpPr>
            <p:sp>
              <p:nvSpPr>
                <p:cNvPr id="189" name="Google Shape;18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5"/>
              <p:cNvGrpSpPr/>
              <p:nvPr/>
            </p:nvGrpSpPr>
            <p:grpSpPr>
              <a:xfrm>
                <a:off x="157330" y="4197260"/>
                <a:ext cx="606149" cy="40103"/>
                <a:chOff x="157325" y="384725"/>
                <a:chExt cx="743650" cy="49200"/>
              </a:xfrm>
            </p:grpSpPr>
            <p:sp>
              <p:nvSpPr>
                <p:cNvPr id="195" name="Google Shape;19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5"/>
              <p:cNvGrpSpPr/>
              <p:nvPr/>
            </p:nvGrpSpPr>
            <p:grpSpPr>
              <a:xfrm>
                <a:off x="157330" y="4381140"/>
                <a:ext cx="606149" cy="40103"/>
                <a:chOff x="157325" y="384725"/>
                <a:chExt cx="743650" cy="49200"/>
              </a:xfrm>
            </p:grpSpPr>
            <p:sp>
              <p:nvSpPr>
                <p:cNvPr id="201" name="Google Shape;20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 name="Google Shape;206;p15"/>
            <p:cNvGrpSpPr/>
            <p:nvPr/>
          </p:nvGrpSpPr>
          <p:grpSpPr>
            <a:xfrm rot="5400000">
              <a:off x="4484756" y="3393674"/>
              <a:ext cx="435094" cy="3064543"/>
              <a:chOff x="157330" y="151887"/>
              <a:chExt cx="606149" cy="4269356"/>
            </a:xfrm>
          </p:grpSpPr>
          <p:grpSp>
            <p:nvGrpSpPr>
              <p:cNvPr id="207" name="Google Shape;207;p15"/>
              <p:cNvGrpSpPr/>
              <p:nvPr/>
            </p:nvGrpSpPr>
            <p:grpSpPr>
              <a:xfrm>
                <a:off x="157330" y="151887"/>
                <a:ext cx="606149" cy="40103"/>
                <a:chOff x="157325" y="384725"/>
                <a:chExt cx="743650" cy="49200"/>
              </a:xfrm>
            </p:grpSpPr>
            <p:sp>
              <p:nvSpPr>
                <p:cNvPr id="208" name="Google Shape;208;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5"/>
              <p:cNvGrpSpPr/>
              <p:nvPr/>
            </p:nvGrpSpPr>
            <p:grpSpPr>
              <a:xfrm>
                <a:off x="157330" y="335768"/>
                <a:ext cx="606149" cy="40103"/>
                <a:chOff x="157325" y="384725"/>
                <a:chExt cx="743650" cy="49200"/>
              </a:xfrm>
            </p:grpSpPr>
            <p:sp>
              <p:nvSpPr>
                <p:cNvPr id="214" name="Google Shape;214;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5"/>
              <p:cNvGrpSpPr/>
              <p:nvPr/>
            </p:nvGrpSpPr>
            <p:grpSpPr>
              <a:xfrm>
                <a:off x="157330" y="519649"/>
                <a:ext cx="606149" cy="40103"/>
                <a:chOff x="157325" y="384725"/>
                <a:chExt cx="743650" cy="49200"/>
              </a:xfrm>
            </p:grpSpPr>
            <p:sp>
              <p:nvSpPr>
                <p:cNvPr id="220" name="Google Shape;220;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5"/>
              <p:cNvGrpSpPr/>
              <p:nvPr/>
            </p:nvGrpSpPr>
            <p:grpSpPr>
              <a:xfrm>
                <a:off x="157330" y="703529"/>
                <a:ext cx="606149" cy="40103"/>
                <a:chOff x="157325" y="384725"/>
                <a:chExt cx="743650" cy="49200"/>
              </a:xfrm>
            </p:grpSpPr>
            <p:sp>
              <p:nvSpPr>
                <p:cNvPr id="226" name="Google Shape;226;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5"/>
              <p:cNvGrpSpPr/>
              <p:nvPr/>
            </p:nvGrpSpPr>
            <p:grpSpPr>
              <a:xfrm>
                <a:off x="157330" y="887410"/>
                <a:ext cx="606149" cy="40103"/>
                <a:chOff x="157325" y="384725"/>
                <a:chExt cx="743650" cy="49200"/>
              </a:xfrm>
            </p:grpSpPr>
            <p:sp>
              <p:nvSpPr>
                <p:cNvPr id="232" name="Google Shape;232;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5"/>
              <p:cNvGrpSpPr/>
              <p:nvPr/>
            </p:nvGrpSpPr>
            <p:grpSpPr>
              <a:xfrm>
                <a:off x="157330" y="1071290"/>
                <a:ext cx="606149" cy="40103"/>
                <a:chOff x="157325" y="384725"/>
                <a:chExt cx="743650" cy="49200"/>
              </a:xfrm>
            </p:grpSpPr>
            <p:sp>
              <p:nvSpPr>
                <p:cNvPr id="238" name="Google Shape;238;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5"/>
              <p:cNvGrpSpPr/>
              <p:nvPr/>
            </p:nvGrpSpPr>
            <p:grpSpPr>
              <a:xfrm>
                <a:off x="157330" y="1255171"/>
                <a:ext cx="606149" cy="40103"/>
                <a:chOff x="157325" y="384725"/>
                <a:chExt cx="743650" cy="49200"/>
              </a:xfrm>
            </p:grpSpPr>
            <p:sp>
              <p:nvSpPr>
                <p:cNvPr id="244" name="Google Shape;244;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5"/>
              <p:cNvGrpSpPr/>
              <p:nvPr/>
            </p:nvGrpSpPr>
            <p:grpSpPr>
              <a:xfrm>
                <a:off x="157330" y="1439051"/>
                <a:ext cx="606149" cy="40103"/>
                <a:chOff x="157325" y="384725"/>
                <a:chExt cx="743650" cy="49200"/>
              </a:xfrm>
            </p:grpSpPr>
            <p:sp>
              <p:nvSpPr>
                <p:cNvPr id="250" name="Google Shape;250;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5"/>
              <p:cNvGrpSpPr/>
              <p:nvPr/>
            </p:nvGrpSpPr>
            <p:grpSpPr>
              <a:xfrm>
                <a:off x="157330" y="1806812"/>
                <a:ext cx="606149" cy="40103"/>
                <a:chOff x="157325" y="384725"/>
                <a:chExt cx="743650" cy="49200"/>
              </a:xfrm>
            </p:grpSpPr>
            <p:sp>
              <p:nvSpPr>
                <p:cNvPr id="256" name="Google Shape;256;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5"/>
              <p:cNvGrpSpPr/>
              <p:nvPr/>
            </p:nvGrpSpPr>
            <p:grpSpPr>
              <a:xfrm>
                <a:off x="157330" y="1622932"/>
                <a:ext cx="606149" cy="40103"/>
                <a:chOff x="157325" y="384725"/>
                <a:chExt cx="743650" cy="49200"/>
              </a:xfrm>
            </p:grpSpPr>
            <p:sp>
              <p:nvSpPr>
                <p:cNvPr id="262" name="Google Shape;262;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5"/>
              <p:cNvGrpSpPr/>
              <p:nvPr/>
            </p:nvGrpSpPr>
            <p:grpSpPr>
              <a:xfrm>
                <a:off x="157330" y="1990693"/>
                <a:ext cx="606149" cy="40103"/>
                <a:chOff x="157325" y="384725"/>
                <a:chExt cx="743650" cy="49200"/>
              </a:xfrm>
            </p:grpSpPr>
            <p:sp>
              <p:nvSpPr>
                <p:cNvPr id="268" name="Google Shape;268;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5"/>
              <p:cNvGrpSpPr/>
              <p:nvPr/>
            </p:nvGrpSpPr>
            <p:grpSpPr>
              <a:xfrm>
                <a:off x="157330" y="2174574"/>
                <a:ext cx="606149" cy="40103"/>
                <a:chOff x="157325" y="384725"/>
                <a:chExt cx="743650" cy="49200"/>
              </a:xfrm>
            </p:grpSpPr>
            <p:sp>
              <p:nvSpPr>
                <p:cNvPr id="274" name="Google Shape;274;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5"/>
              <p:cNvGrpSpPr/>
              <p:nvPr/>
            </p:nvGrpSpPr>
            <p:grpSpPr>
              <a:xfrm>
                <a:off x="157330" y="2358454"/>
                <a:ext cx="606149" cy="40103"/>
                <a:chOff x="157325" y="384725"/>
                <a:chExt cx="743650" cy="49200"/>
              </a:xfrm>
            </p:grpSpPr>
            <p:sp>
              <p:nvSpPr>
                <p:cNvPr id="280" name="Google Shape;280;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5"/>
              <p:cNvGrpSpPr/>
              <p:nvPr/>
            </p:nvGrpSpPr>
            <p:grpSpPr>
              <a:xfrm>
                <a:off x="157330" y="2542335"/>
                <a:ext cx="606149" cy="40103"/>
                <a:chOff x="157325" y="384725"/>
                <a:chExt cx="743650" cy="49200"/>
              </a:xfrm>
            </p:grpSpPr>
            <p:sp>
              <p:nvSpPr>
                <p:cNvPr id="286" name="Google Shape;286;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5"/>
              <p:cNvGrpSpPr/>
              <p:nvPr/>
            </p:nvGrpSpPr>
            <p:grpSpPr>
              <a:xfrm>
                <a:off x="157330" y="2726215"/>
                <a:ext cx="606149" cy="40103"/>
                <a:chOff x="157325" y="384725"/>
                <a:chExt cx="743650" cy="49200"/>
              </a:xfrm>
            </p:grpSpPr>
            <p:sp>
              <p:nvSpPr>
                <p:cNvPr id="292" name="Google Shape;292;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5"/>
              <p:cNvGrpSpPr/>
              <p:nvPr/>
            </p:nvGrpSpPr>
            <p:grpSpPr>
              <a:xfrm>
                <a:off x="157330" y="2910096"/>
                <a:ext cx="606149" cy="40103"/>
                <a:chOff x="157325" y="384725"/>
                <a:chExt cx="743650" cy="49200"/>
              </a:xfrm>
            </p:grpSpPr>
            <p:sp>
              <p:nvSpPr>
                <p:cNvPr id="298" name="Google Shape;298;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5"/>
              <p:cNvGrpSpPr/>
              <p:nvPr/>
            </p:nvGrpSpPr>
            <p:grpSpPr>
              <a:xfrm>
                <a:off x="157330" y="3093976"/>
                <a:ext cx="606149" cy="40103"/>
                <a:chOff x="157325" y="384725"/>
                <a:chExt cx="743650" cy="49200"/>
              </a:xfrm>
            </p:grpSpPr>
            <p:sp>
              <p:nvSpPr>
                <p:cNvPr id="304" name="Google Shape;304;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5"/>
              <p:cNvGrpSpPr/>
              <p:nvPr/>
            </p:nvGrpSpPr>
            <p:grpSpPr>
              <a:xfrm>
                <a:off x="157330" y="3277857"/>
                <a:ext cx="606149" cy="40103"/>
                <a:chOff x="157325" y="384725"/>
                <a:chExt cx="743650" cy="49200"/>
              </a:xfrm>
            </p:grpSpPr>
            <p:sp>
              <p:nvSpPr>
                <p:cNvPr id="310" name="Google Shape;310;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5"/>
              <p:cNvGrpSpPr/>
              <p:nvPr/>
            </p:nvGrpSpPr>
            <p:grpSpPr>
              <a:xfrm>
                <a:off x="157330" y="3461737"/>
                <a:ext cx="606149" cy="40103"/>
                <a:chOff x="157325" y="384725"/>
                <a:chExt cx="743650" cy="49200"/>
              </a:xfrm>
            </p:grpSpPr>
            <p:sp>
              <p:nvSpPr>
                <p:cNvPr id="316" name="Google Shape;316;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5"/>
              <p:cNvGrpSpPr/>
              <p:nvPr/>
            </p:nvGrpSpPr>
            <p:grpSpPr>
              <a:xfrm>
                <a:off x="157330" y="3645618"/>
                <a:ext cx="606149" cy="40103"/>
                <a:chOff x="157325" y="384725"/>
                <a:chExt cx="743650" cy="49200"/>
              </a:xfrm>
            </p:grpSpPr>
            <p:sp>
              <p:nvSpPr>
                <p:cNvPr id="322" name="Google Shape;322;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5"/>
              <p:cNvGrpSpPr/>
              <p:nvPr/>
            </p:nvGrpSpPr>
            <p:grpSpPr>
              <a:xfrm>
                <a:off x="157330" y="4013379"/>
                <a:ext cx="606149" cy="40103"/>
                <a:chOff x="157325" y="384725"/>
                <a:chExt cx="743650" cy="49200"/>
              </a:xfrm>
            </p:grpSpPr>
            <p:sp>
              <p:nvSpPr>
                <p:cNvPr id="328" name="Google Shape;328;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5"/>
              <p:cNvGrpSpPr/>
              <p:nvPr/>
            </p:nvGrpSpPr>
            <p:grpSpPr>
              <a:xfrm>
                <a:off x="157330" y="3829499"/>
                <a:ext cx="606149" cy="40103"/>
                <a:chOff x="157325" y="384725"/>
                <a:chExt cx="743650" cy="49200"/>
              </a:xfrm>
            </p:grpSpPr>
            <p:sp>
              <p:nvSpPr>
                <p:cNvPr id="334" name="Google Shape;334;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5"/>
              <p:cNvGrpSpPr/>
              <p:nvPr/>
            </p:nvGrpSpPr>
            <p:grpSpPr>
              <a:xfrm>
                <a:off x="157330" y="4197260"/>
                <a:ext cx="606149" cy="40103"/>
                <a:chOff x="157325" y="384725"/>
                <a:chExt cx="743650" cy="49200"/>
              </a:xfrm>
            </p:grpSpPr>
            <p:sp>
              <p:nvSpPr>
                <p:cNvPr id="340" name="Google Shape;340;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5"/>
              <p:cNvGrpSpPr/>
              <p:nvPr/>
            </p:nvGrpSpPr>
            <p:grpSpPr>
              <a:xfrm>
                <a:off x="157330" y="4381140"/>
                <a:ext cx="606149" cy="40103"/>
                <a:chOff x="157325" y="384725"/>
                <a:chExt cx="743650" cy="49200"/>
              </a:xfrm>
            </p:grpSpPr>
            <p:sp>
              <p:nvSpPr>
                <p:cNvPr id="346" name="Google Shape;346;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15"/>
            <p:cNvGrpSpPr/>
            <p:nvPr/>
          </p:nvGrpSpPr>
          <p:grpSpPr>
            <a:xfrm rot="5400000">
              <a:off x="7654781" y="3393674"/>
              <a:ext cx="435094" cy="3064543"/>
              <a:chOff x="157330" y="151887"/>
              <a:chExt cx="606149" cy="4269356"/>
            </a:xfrm>
          </p:grpSpPr>
          <p:grpSp>
            <p:nvGrpSpPr>
              <p:cNvPr id="352" name="Google Shape;352;p15"/>
              <p:cNvGrpSpPr/>
              <p:nvPr/>
            </p:nvGrpSpPr>
            <p:grpSpPr>
              <a:xfrm>
                <a:off x="157330" y="151887"/>
                <a:ext cx="606149" cy="40103"/>
                <a:chOff x="157325" y="384725"/>
                <a:chExt cx="743650" cy="49200"/>
              </a:xfrm>
            </p:grpSpPr>
            <p:sp>
              <p:nvSpPr>
                <p:cNvPr id="353" name="Google Shape;35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5"/>
              <p:cNvGrpSpPr/>
              <p:nvPr/>
            </p:nvGrpSpPr>
            <p:grpSpPr>
              <a:xfrm>
                <a:off x="157330" y="335768"/>
                <a:ext cx="606149" cy="40103"/>
                <a:chOff x="157325" y="384725"/>
                <a:chExt cx="743650" cy="49200"/>
              </a:xfrm>
            </p:grpSpPr>
            <p:sp>
              <p:nvSpPr>
                <p:cNvPr id="359" name="Google Shape;35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15"/>
              <p:cNvGrpSpPr/>
              <p:nvPr/>
            </p:nvGrpSpPr>
            <p:grpSpPr>
              <a:xfrm>
                <a:off x="157330" y="519649"/>
                <a:ext cx="606149" cy="40103"/>
                <a:chOff x="157325" y="384725"/>
                <a:chExt cx="743650" cy="49200"/>
              </a:xfrm>
            </p:grpSpPr>
            <p:sp>
              <p:nvSpPr>
                <p:cNvPr id="365" name="Google Shape;36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5"/>
              <p:cNvGrpSpPr/>
              <p:nvPr/>
            </p:nvGrpSpPr>
            <p:grpSpPr>
              <a:xfrm>
                <a:off x="157330" y="703529"/>
                <a:ext cx="606149" cy="40103"/>
                <a:chOff x="157325" y="384725"/>
                <a:chExt cx="743650" cy="49200"/>
              </a:xfrm>
            </p:grpSpPr>
            <p:sp>
              <p:nvSpPr>
                <p:cNvPr id="371" name="Google Shape;37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5"/>
              <p:cNvGrpSpPr/>
              <p:nvPr/>
            </p:nvGrpSpPr>
            <p:grpSpPr>
              <a:xfrm>
                <a:off x="157330" y="887410"/>
                <a:ext cx="606149" cy="40103"/>
                <a:chOff x="157325" y="384725"/>
                <a:chExt cx="743650" cy="49200"/>
              </a:xfrm>
            </p:grpSpPr>
            <p:sp>
              <p:nvSpPr>
                <p:cNvPr id="377" name="Google Shape;37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15"/>
              <p:cNvGrpSpPr/>
              <p:nvPr/>
            </p:nvGrpSpPr>
            <p:grpSpPr>
              <a:xfrm>
                <a:off x="157330" y="1071290"/>
                <a:ext cx="606149" cy="40103"/>
                <a:chOff x="157325" y="384725"/>
                <a:chExt cx="743650" cy="49200"/>
              </a:xfrm>
            </p:grpSpPr>
            <p:sp>
              <p:nvSpPr>
                <p:cNvPr id="383" name="Google Shape;38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5"/>
              <p:cNvGrpSpPr/>
              <p:nvPr/>
            </p:nvGrpSpPr>
            <p:grpSpPr>
              <a:xfrm>
                <a:off x="157330" y="1255171"/>
                <a:ext cx="606149" cy="40103"/>
                <a:chOff x="157325" y="384725"/>
                <a:chExt cx="743650" cy="49200"/>
              </a:xfrm>
            </p:grpSpPr>
            <p:sp>
              <p:nvSpPr>
                <p:cNvPr id="389" name="Google Shape;38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5"/>
              <p:cNvGrpSpPr/>
              <p:nvPr/>
            </p:nvGrpSpPr>
            <p:grpSpPr>
              <a:xfrm>
                <a:off x="157330" y="1439051"/>
                <a:ext cx="606149" cy="40103"/>
                <a:chOff x="157325" y="384725"/>
                <a:chExt cx="743650" cy="49200"/>
              </a:xfrm>
            </p:grpSpPr>
            <p:sp>
              <p:nvSpPr>
                <p:cNvPr id="395" name="Google Shape;39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5"/>
              <p:cNvGrpSpPr/>
              <p:nvPr/>
            </p:nvGrpSpPr>
            <p:grpSpPr>
              <a:xfrm>
                <a:off x="157330" y="1806812"/>
                <a:ext cx="606149" cy="40103"/>
                <a:chOff x="157325" y="384725"/>
                <a:chExt cx="743650" cy="49200"/>
              </a:xfrm>
            </p:grpSpPr>
            <p:sp>
              <p:nvSpPr>
                <p:cNvPr id="401" name="Google Shape;40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15"/>
              <p:cNvGrpSpPr/>
              <p:nvPr/>
            </p:nvGrpSpPr>
            <p:grpSpPr>
              <a:xfrm>
                <a:off x="157330" y="1622932"/>
                <a:ext cx="606149" cy="40103"/>
                <a:chOff x="157325" y="384725"/>
                <a:chExt cx="743650" cy="49200"/>
              </a:xfrm>
            </p:grpSpPr>
            <p:sp>
              <p:nvSpPr>
                <p:cNvPr id="407" name="Google Shape;40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5"/>
              <p:cNvGrpSpPr/>
              <p:nvPr/>
            </p:nvGrpSpPr>
            <p:grpSpPr>
              <a:xfrm>
                <a:off x="157330" y="1990693"/>
                <a:ext cx="606149" cy="40103"/>
                <a:chOff x="157325" y="384725"/>
                <a:chExt cx="743650" cy="49200"/>
              </a:xfrm>
            </p:grpSpPr>
            <p:sp>
              <p:nvSpPr>
                <p:cNvPr id="413" name="Google Shape;41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15"/>
              <p:cNvGrpSpPr/>
              <p:nvPr/>
            </p:nvGrpSpPr>
            <p:grpSpPr>
              <a:xfrm>
                <a:off x="157330" y="2174574"/>
                <a:ext cx="606149" cy="40103"/>
                <a:chOff x="157325" y="384725"/>
                <a:chExt cx="743650" cy="49200"/>
              </a:xfrm>
            </p:grpSpPr>
            <p:sp>
              <p:nvSpPr>
                <p:cNvPr id="419" name="Google Shape;41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15"/>
              <p:cNvGrpSpPr/>
              <p:nvPr/>
            </p:nvGrpSpPr>
            <p:grpSpPr>
              <a:xfrm>
                <a:off x="157330" y="2358454"/>
                <a:ext cx="606149" cy="40103"/>
                <a:chOff x="157325" y="384725"/>
                <a:chExt cx="743650" cy="49200"/>
              </a:xfrm>
            </p:grpSpPr>
            <p:sp>
              <p:nvSpPr>
                <p:cNvPr id="425" name="Google Shape;42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5"/>
              <p:cNvGrpSpPr/>
              <p:nvPr/>
            </p:nvGrpSpPr>
            <p:grpSpPr>
              <a:xfrm>
                <a:off x="157330" y="2542335"/>
                <a:ext cx="606149" cy="40103"/>
                <a:chOff x="157325" y="384725"/>
                <a:chExt cx="743650" cy="49200"/>
              </a:xfrm>
            </p:grpSpPr>
            <p:sp>
              <p:nvSpPr>
                <p:cNvPr id="431" name="Google Shape;43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5"/>
              <p:cNvGrpSpPr/>
              <p:nvPr/>
            </p:nvGrpSpPr>
            <p:grpSpPr>
              <a:xfrm>
                <a:off x="157330" y="2726215"/>
                <a:ext cx="606149" cy="40103"/>
                <a:chOff x="157325" y="384725"/>
                <a:chExt cx="743650" cy="49200"/>
              </a:xfrm>
            </p:grpSpPr>
            <p:sp>
              <p:nvSpPr>
                <p:cNvPr id="437" name="Google Shape;43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5"/>
              <p:cNvGrpSpPr/>
              <p:nvPr/>
            </p:nvGrpSpPr>
            <p:grpSpPr>
              <a:xfrm>
                <a:off x="157330" y="2910096"/>
                <a:ext cx="606149" cy="40103"/>
                <a:chOff x="157325" y="384725"/>
                <a:chExt cx="743650" cy="49200"/>
              </a:xfrm>
            </p:grpSpPr>
            <p:sp>
              <p:nvSpPr>
                <p:cNvPr id="443" name="Google Shape;44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5"/>
              <p:cNvGrpSpPr/>
              <p:nvPr/>
            </p:nvGrpSpPr>
            <p:grpSpPr>
              <a:xfrm>
                <a:off x="157330" y="3093976"/>
                <a:ext cx="606149" cy="40103"/>
                <a:chOff x="157325" y="384725"/>
                <a:chExt cx="743650" cy="49200"/>
              </a:xfrm>
            </p:grpSpPr>
            <p:sp>
              <p:nvSpPr>
                <p:cNvPr id="449" name="Google Shape;44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5"/>
              <p:cNvGrpSpPr/>
              <p:nvPr/>
            </p:nvGrpSpPr>
            <p:grpSpPr>
              <a:xfrm>
                <a:off x="157330" y="3277857"/>
                <a:ext cx="606149" cy="40103"/>
                <a:chOff x="157325" y="384725"/>
                <a:chExt cx="743650" cy="49200"/>
              </a:xfrm>
            </p:grpSpPr>
            <p:sp>
              <p:nvSpPr>
                <p:cNvPr id="455" name="Google Shape;45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5"/>
              <p:cNvGrpSpPr/>
              <p:nvPr/>
            </p:nvGrpSpPr>
            <p:grpSpPr>
              <a:xfrm>
                <a:off x="157330" y="3461737"/>
                <a:ext cx="606149" cy="40103"/>
                <a:chOff x="157325" y="384725"/>
                <a:chExt cx="743650" cy="49200"/>
              </a:xfrm>
            </p:grpSpPr>
            <p:sp>
              <p:nvSpPr>
                <p:cNvPr id="461" name="Google Shape;46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5"/>
              <p:cNvGrpSpPr/>
              <p:nvPr/>
            </p:nvGrpSpPr>
            <p:grpSpPr>
              <a:xfrm>
                <a:off x="157330" y="3645618"/>
                <a:ext cx="606149" cy="40103"/>
                <a:chOff x="157325" y="384725"/>
                <a:chExt cx="743650" cy="49200"/>
              </a:xfrm>
            </p:grpSpPr>
            <p:sp>
              <p:nvSpPr>
                <p:cNvPr id="467" name="Google Shape;467;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5"/>
              <p:cNvGrpSpPr/>
              <p:nvPr/>
            </p:nvGrpSpPr>
            <p:grpSpPr>
              <a:xfrm>
                <a:off x="157330" y="4013379"/>
                <a:ext cx="606149" cy="40103"/>
                <a:chOff x="157325" y="384725"/>
                <a:chExt cx="743650" cy="49200"/>
              </a:xfrm>
            </p:grpSpPr>
            <p:sp>
              <p:nvSpPr>
                <p:cNvPr id="473" name="Google Shape;473;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15"/>
              <p:cNvGrpSpPr/>
              <p:nvPr/>
            </p:nvGrpSpPr>
            <p:grpSpPr>
              <a:xfrm>
                <a:off x="157330" y="3829499"/>
                <a:ext cx="606149" cy="40103"/>
                <a:chOff x="157325" y="384725"/>
                <a:chExt cx="743650" cy="49200"/>
              </a:xfrm>
            </p:grpSpPr>
            <p:sp>
              <p:nvSpPr>
                <p:cNvPr id="479" name="Google Shape;479;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15"/>
              <p:cNvGrpSpPr/>
              <p:nvPr/>
            </p:nvGrpSpPr>
            <p:grpSpPr>
              <a:xfrm>
                <a:off x="157330" y="4197260"/>
                <a:ext cx="606149" cy="40103"/>
                <a:chOff x="157325" y="384725"/>
                <a:chExt cx="743650" cy="49200"/>
              </a:xfrm>
            </p:grpSpPr>
            <p:sp>
              <p:nvSpPr>
                <p:cNvPr id="485" name="Google Shape;485;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5"/>
              <p:cNvGrpSpPr/>
              <p:nvPr/>
            </p:nvGrpSpPr>
            <p:grpSpPr>
              <a:xfrm>
                <a:off x="157330" y="4381140"/>
                <a:ext cx="606149" cy="40103"/>
                <a:chOff x="157325" y="384725"/>
                <a:chExt cx="743650" cy="49200"/>
              </a:xfrm>
            </p:grpSpPr>
            <p:sp>
              <p:nvSpPr>
                <p:cNvPr id="491" name="Google Shape;491;p1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16"/>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16"/>
          <p:cNvSpPr txBox="1"/>
          <p:nvPr>
            <p:ph idx="1" type="subTitle"/>
          </p:nvPr>
        </p:nvSpPr>
        <p:spPr>
          <a:xfrm>
            <a:off x="713225" y="1265600"/>
            <a:ext cx="7731900" cy="2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99" name="Google Shape;499;p16"/>
          <p:cNvGrpSpPr/>
          <p:nvPr/>
        </p:nvGrpSpPr>
        <p:grpSpPr>
          <a:xfrm>
            <a:off x="-130297" y="4708398"/>
            <a:ext cx="9404593" cy="435094"/>
            <a:chOff x="6" y="4708398"/>
            <a:chExt cx="9404593" cy="435094"/>
          </a:xfrm>
        </p:grpSpPr>
        <p:grpSp>
          <p:nvGrpSpPr>
            <p:cNvPr id="500" name="Google Shape;500;p16"/>
            <p:cNvGrpSpPr/>
            <p:nvPr/>
          </p:nvGrpSpPr>
          <p:grpSpPr>
            <a:xfrm rot="5400000">
              <a:off x="1314731" y="3393674"/>
              <a:ext cx="435094" cy="3064543"/>
              <a:chOff x="157330" y="151887"/>
              <a:chExt cx="606149" cy="4269356"/>
            </a:xfrm>
          </p:grpSpPr>
          <p:grpSp>
            <p:nvGrpSpPr>
              <p:cNvPr id="501" name="Google Shape;501;p16"/>
              <p:cNvGrpSpPr/>
              <p:nvPr/>
            </p:nvGrpSpPr>
            <p:grpSpPr>
              <a:xfrm>
                <a:off x="157330" y="151887"/>
                <a:ext cx="606149" cy="40103"/>
                <a:chOff x="157325" y="384725"/>
                <a:chExt cx="743650" cy="49200"/>
              </a:xfrm>
            </p:grpSpPr>
            <p:sp>
              <p:nvSpPr>
                <p:cNvPr id="502" name="Google Shape;50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16"/>
              <p:cNvGrpSpPr/>
              <p:nvPr/>
            </p:nvGrpSpPr>
            <p:grpSpPr>
              <a:xfrm>
                <a:off x="157330" y="335768"/>
                <a:ext cx="606149" cy="40103"/>
                <a:chOff x="157325" y="384725"/>
                <a:chExt cx="743650" cy="49200"/>
              </a:xfrm>
            </p:grpSpPr>
            <p:sp>
              <p:nvSpPr>
                <p:cNvPr id="508" name="Google Shape;50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6"/>
              <p:cNvGrpSpPr/>
              <p:nvPr/>
            </p:nvGrpSpPr>
            <p:grpSpPr>
              <a:xfrm>
                <a:off x="157330" y="519649"/>
                <a:ext cx="606149" cy="40103"/>
                <a:chOff x="157325" y="384725"/>
                <a:chExt cx="743650" cy="49200"/>
              </a:xfrm>
            </p:grpSpPr>
            <p:sp>
              <p:nvSpPr>
                <p:cNvPr id="514" name="Google Shape;51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6"/>
              <p:cNvGrpSpPr/>
              <p:nvPr/>
            </p:nvGrpSpPr>
            <p:grpSpPr>
              <a:xfrm>
                <a:off x="157330" y="703529"/>
                <a:ext cx="606149" cy="40103"/>
                <a:chOff x="157325" y="384725"/>
                <a:chExt cx="743650" cy="49200"/>
              </a:xfrm>
            </p:grpSpPr>
            <p:sp>
              <p:nvSpPr>
                <p:cNvPr id="520" name="Google Shape;52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6"/>
              <p:cNvGrpSpPr/>
              <p:nvPr/>
            </p:nvGrpSpPr>
            <p:grpSpPr>
              <a:xfrm>
                <a:off x="157330" y="887410"/>
                <a:ext cx="606149" cy="40103"/>
                <a:chOff x="157325" y="384725"/>
                <a:chExt cx="743650" cy="49200"/>
              </a:xfrm>
            </p:grpSpPr>
            <p:sp>
              <p:nvSpPr>
                <p:cNvPr id="526" name="Google Shape;52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16"/>
              <p:cNvGrpSpPr/>
              <p:nvPr/>
            </p:nvGrpSpPr>
            <p:grpSpPr>
              <a:xfrm>
                <a:off x="157330" y="1071290"/>
                <a:ext cx="606149" cy="40103"/>
                <a:chOff x="157325" y="384725"/>
                <a:chExt cx="743650" cy="49200"/>
              </a:xfrm>
            </p:grpSpPr>
            <p:sp>
              <p:nvSpPr>
                <p:cNvPr id="532" name="Google Shape;53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6"/>
              <p:cNvGrpSpPr/>
              <p:nvPr/>
            </p:nvGrpSpPr>
            <p:grpSpPr>
              <a:xfrm>
                <a:off x="157330" y="1255171"/>
                <a:ext cx="606149" cy="40103"/>
                <a:chOff x="157325" y="384725"/>
                <a:chExt cx="743650" cy="49200"/>
              </a:xfrm>
            </p:grpSpPr>
            <p:sp>
              <p:nvSpPr>
                <p:cNvPr id="538" name="Google Shape;53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6"/>
              <p:cNvGrpSpPr/>
              <p:nvPr/>
            </p:nvGrpSpPr>
            <p:grpSpPr>
              <a:xfrm>
                <a:off x="157330" y="1439051"/>
                <a:ext cx="606149" cy="40103"/>
                <a:chOff x="157325" y="384725"/>
                <a:chExt cx="743650" cy="49200"/>
              </a:xfrm>
            </p:grpSpPr>
            <p:sp>
              <p:nvSpPr>
                <p:cNvPr id="544" name="Google Shape;54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6"/>
              <p:cNvGrpSpPr/>
              <p:nvPr/>
            </p:nvGrpSpPr>
            <p:grpSpPr>
              <a:xfrm>
                <a:off x="157330" y="1806812"/>
                <a:ext cx="606149" cy="40103"/>
                <a:chOff x="157325" y="384725"/>
                <a:chExt cx="743650" cy="49200"/>
              </a:xfrm>
            </p:grpSpPr>
            <p:sp>
              <p:nvSpPr>
                <p:cNvPr id="550" name="Google Shape;55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6"/>
              <p:cNvGrpSpPr/>
              <p:nvPr/>
            </p:nvGrpSpPr>
            <p:grpSpPr>
              <a:xfrm>
                <a:off x="157330" y="1622932"/>
                <a:ext cx="606149" cy="40103"/>
                <a:chOff x="157325" y="384725"/>
                <a:chExt cx="743650" cy="49200"/>
              </a:xfrm>
            </p:grpSpPr>
            <p:sp>
              <p:nvSpPr>
                <p:cNvPr id="556" name="Google Shape;55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6"/>
              <p:cNvGrpSpPr/>
              <p:nvPr/>
            </p:nvGrpSpPr>
            <p:grpSpPr>
              <a:xfrm>
                <a:off x="157330" y="1990693"/>
                <a:ext cx="606149" cy="40103"/>
                <a:chOff x="157325" y="384725"/>
                <a:chExt cx="743650" cy="49200"/>
              </a:xfrm>
            </p:grpSpPr>
            <p:sp>
              <p:nvSpPr>
                <p:cNvPr id="562" name="Google Shape;56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6"/>
              <p:cNvGrpSpPr/>
              <p:nvPr/>
            </p:nvGrpSpPr>
            <p:grpSpPr>
              <a:xfrm>
                <a:off x="157330" y="2174574"/>
                <a:ext cx="606149" cy="40103"/>
                <a:chOff x="157325" y="384725"/>
                <a:chExt cx="743650" cy="49200"/>
              </a:xfrm>
            </p:grpSpPr>
            <p:sp>
              <p:nvSpPr>
                <p:cNvPr id="568" name="Google Shape;56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16"/>
              <p:cNvGrpSpPr/>
              <p:nvPr/>
            </p:nvGrpSpPr>
            <p:grpSpPr>
              <a:xfrm>
                <a:off x="157330" y="2358454"/>
                <a:ext cx="606149" cy="40103"/>
                <a:chOff x="157325" y="384725"/>
                <a:chExt cx="743650" cy="49200"/>
              </a:xfrm>
            </p:grpSpPr>
            <p:sp>
              <p:nvSpPr>
                <p:cNvPr id="574" name="Google Shape;57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6"/>
              <p:cNvGrpSpPr/>
              <p:nvPr/>
            </p:nvGrpSpPr>
            <p:grpSpPr>
              <a:xfrm>
                <a:off x="157330" y="2542335"/>
                <a:ext cx="606149" cy="40103"/>
                <a:chOff x="157325" y="384725"/>
                <a:chExt cx="743650" cy="49200"/>
              </a:xfrm>
            </p:grpSpPr>
            <p:sp>
              <p:nvSpPr>
                <p:cNvPr id="580" name="Google Shape;58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6"/>
              <p:cNvGrpSpPr/>
              <p:nvPr/>
            </p:nvGrpSpPr>
            <p:grpSpPr>
              <a:xfrm>
                <a:off x="157330" y="2726215"/>
                <a:ext cx="606149" cy="40103"/>
                <a:chOff x="157325" y="384725"/>
                <a:chExt cx="743650" cy="49200"/>
              </a:xfrm>
            </p:grpSpPr>
            <p:sp>
              <p:nvSpPr>
                <p:cNvPr id="586" name="Google Shape;58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16"/>
              <p:cNvGrpSpPr/>
              <p:nvPr/>
            </p:nvGrpSpPr>
            <p:grpSpPr>
              <a:xfrm>
                <a:off x="157330" y="2910096"/>
                <a:ext cx="606149" cy="40103"/>
                <a:chOff x="157325" y="384725"/>
                <a:chExt cx="743650" cy="49200"/>
              </a:xfrm>
            </p:grpSpPr>
            <p:sp>
              <p:nvSpPr>
                <p:cNvPr id="592" name="Google Shape;59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6"/>
              <p:cNvGrpSpPr/>
              <p:nvPr/>
            </p:nvGrpSpPr>
            <p:grpSpPr>
              <a:xfrm>
                <a:off x="157330" y="3093976"/>
                <a:ext cx="606149" cy="40103"/>
                <a:chOff x="157325" y="384725"/>
                <a:chExt cx="743650" cy="49200"/>
              </a:xfrm>
            </p:grpSpPr>
            <p:sp>
              <p:nvSpPr>
                <p:cNvPr id="598" name="Google Shape;59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16"/>
              <p:cNvGrpSpPr/>
              <p:nvPr/>
            </p:nvGrpSpPr>
            <p:grpSpPr>
              <a:xfrm>
                <a:off x="157330" y="3277857"/>
                <a:ext cx="606149" cy="40103"/>
                <a:chOff x="157325" y="384725"/>
                <a:chExt cx="743650" cy="49200"/>
              </a:xfrm>
            </p:grpSpPr>
            <p:sp>
              <p:nvSpPr>
                <p:cNvPr id="604" name="Google Shape;60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6"/>
              <p:cNvGrpSpPr/>
              <p:nvPr/>
            </p:nvGrpSpPr>
            <p:grpSpPr>
              <a:xfrm>
                <a:off x="157330" y="3461737"/>
                <a:ext cx="606149" cy="40103"/>
                <a:chOff x="157325" y="384725"/>
                <a:chExt cx="743650" cy="49200"/>
              </a:xfrm>
            </p:grpSpPr>
            <p:sp>
              <p:nvSpPr>
                <p:cNvPr id="610" name="Google Shape;61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6"/>
              <p:cNvGrpSpPr/>
              <p:nvPr/>
            </p:nvGrpSpPr>
            <p:grpSpPr>
              <a:xfrm>
                <a:off x="157330" y="3645618"/>
                <a:ext cx="606149" cy="40103"/>
                <a:chOff x="157325" y="384725"/>
                <a:chExt cx="743650" cy="49200"/>
              </a:xfrm>
            </p:grpSpPr>
            <p:sp>
              <p:nvSpPr>
                <p:cNvPr id="616" name="Google Shape;61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6"/>
              <p:cNvGrpSpPr/>
              <p:nvPr/>
            </p:nvGrpSpPr>
            <p:grpSpPr>
              <a:xfrm>
                <a:off x="157330" y="4013379"/>
                <a:ext cx="606149" cy="40103"/>
                <a:chOff x="157325" y="384725"/>
                <a:chExt cx="743650" cy="49200"/>
              </a:xfrm>
            </p:grpSpPr>
            <p:sp>
              <p:nvSpPr>
                <p:cNvPr id="622" name="Google Shape;62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16"/>
              <p:cNvGrpSpPr/>
              <p:nvPr/>
            </p:nvGrpSpPr>
            <p:grpSpPr>
              <a:xfrm>
                <a:off x="157330" y="3829499"/>
                <a:ext cx="606149" cy="40103"/>
                <a:chOff x="157325" y="384725"/>
                <a:chExt cx="743650" cy="49200"/>
              </a:xfrm>
            </p:grpSpPr>
            <p:sp>
              <p:nvSpPr>
                <p:cNvPr id="628" name="Google Shape;62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16"/>
              <p:cNvGrpSpPr/>
              <p:nvPr/>
            </p:nvGrpSpPr>
            <p:grpSpPr>
              <a:xfrm>
                <a:off x="157330" y="4197260"/>
                <a:ext cx="606149" cy="40103"/>
                <a:chOff x="157325" y="384725"/>
                <a:chExt cx="743650" cy="49200"/>
              </a:xfrm>
            </p:grpSpPr>
            <p:sp>
              <p:nvSpPr>
                <p:cNvPr id="634" name="Google Shape;63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57330" y="4381140"/>
                <a:ext cx="606149" cy="40103"/>
                <a:chOff x="157325" y="384725"/>
                <a:chExt cx="743650" cy="49200"/>
              </a:xfrm>
            </p:grpSpPr>
            <p:sp>
              <p:nvSpPr>
                <p:cNvPr id="640" name="Google Shape;64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 name="Google Shape;645;p16"/>
            <p:cNvGrpSpPr/>
            <p:nvPr/>
          </p:nvGrpSpPr>
          <p:grpSpPr>
            <a:xfrm rot="5400000">
              <a:off x="4484756" y="3393674"/>
              <a:ext cx="435094" cy="3064543"/>
              <a:chOff x="157330" y="151887"/>
              <a:chExt cx="606149" cy="4269356"/>
            </a:xfrm>
          </p:grpSpPr>
          <p:grpSp>
            <p:nvGrpSpPr>
              <p:cNvPr id="646" name="Google Shape;646;p16"/>
              <p:cNvGrpSpPr/>
              <p:nvPr/>
            </p:nvGrpSpPr>
            <p:grpSpPr>
              <a:xfrm>
                <a:off x="157330" y="151887"/>
                <a:ext cx="606149" cy="40103"/>
                <a:chOff x="157325" y="384725"/>
                <a:chExt cx="743650" cy="49200"/>
              </a:xfrm>
            </p:grpSpPr>
            <p:sp>
              <p:nvSpPr>
                <p:cNvPr id="647" name="Google Shape;647;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16"/>
              <p:cNvGrpSpPr/>
              <p:nvPr/>
            </p:nvGrpSpPr>
            <p:grpSpPr>
              <a:xfrm>
                <a:off x="157330" y="335768"/>
                <a:ext cx="606149" cy="40103"/>
                <a:chOff x="157325" y="384725"/>
                <a:chExt cx="743650" cy="49200"/>
              </a:xfrm>
            </p:grpSpPr>
            <p:sp>
              <p:nvSpPr>
                <p:cNvPr id="653" name="Google Shape;653;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6"/>
              <p:cNvGrpSpPr/>
              <p:nvPr/>
            </p:nvGrpSpPr>
            <p:grpSpPr>
              <a:xfrm>
                <a:off x="157330" y="519649"/>
                <a:ext cx="606149" cy="40103"/>
                <a:chOff x="157325" y="384725"/>
                <a:chExt cx="743650" cy="49200"/>
              </a:xfrm>
            </p:grpSpPr>
            <p:sp>
              <p:nvSpPr>
                <p:cNvPr id="659" name="Google Shape;659;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6"/>
              <p:cNvGrpSpPr/>
              <p:nvPr/>
            </p:nvGrpSpPr>
            <p:grpSpPr>
              <a:xfrm>
                <a:off x="157330" y="703529"/>
                <a:ext cx="606149" cy="40103"/>
                <a:chOff x="157325" y="384725"/>
                <a:chExt cx="743650" cy="49200"/>
              </a:xfrm>
            </p:grpSpPr>
            <p:sp>
              <p:nvSpPr>
                <p:cNvPr id="665" name="Google Shape;665;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16"/>
              <p:cNvGrpSpPr/>
              <p:nvPr/>
            </p:nvGrpSpPr>
            <p:grpSpPr>
              <a:xfrm>
                <a:off x="157330" y="887410"/>
                <a:ext cx="606149" cy="40103"/>
                <a:chOff x="157325" y="384725"/>
                <a:chExt cx="743650" cy="49200"/>
              </a:xfrm>
            </p:grpSpPr>
            <p:sp>
              <p:nvSpPr>
                <p:cNvPr id="671" name="Google Shape;671;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16"/>
              <p:cNvGrpSpPr/>
              <p:nvPr/>
            </p:nvGrpSpPr>
            <p:grpSpPr>
              <a:xfrm>
                <a:off x="157330" y="1071290"/>
                <a:ext cx="606149" cy="40103"/>
                <a:chOff x="157325" y="384725"/>
                <a:chExt cx="743650" cy="49200"/>
              </a:xfrm>
            </p:grpSpPr>
            <p:sp>
              <p:nvSpPr>
                <p:cNvPr id="677" name="Google Shape;677;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16"/>
              <p:cNvGrpSpPr/>
              <p:nvPr/>
            </p:nvGrpSpPr>
            <p:grpSpPr>
              <a:xfrm>
                <a:off x="157330" y="1255171"/>
                <a:ext cx="606149" cy="40103"/>
                <a:chOff x="157325" y="384725"/>
                <a:chExt cx="743650" cy="49200"/>
              </a:xfrm>
            </p:grpSpPr>
            <p:sp>
              <p:nvSpPr>
                <p:cNvPr id="683" name="Google Shape;683;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16"/>
              <p:cNvGrpSpPr/>
              <p:nvPr/>
            </p:nvGrpSpPr>
            <p:grpSpPr>
              <a:xfrm>
                <a:off x="157330" y="1439051"/>
                <a:ext cx="606149" cy="40103"/>
                <a:chOff x="157325" y="384725"/>
                <a:chExt cx="743650" cy="49200"/>
              </a:xfrm>
            </p:grpSpPr>
            <p:sp>
              <p:nvSpPr>
                <p:cNvPr id="689" name="Google Shape;689;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16"/>
              <p:cNvGrpSpPr/>
              <p:nvPr/>
            </p:nvGrpSpPr>
            <p:grpSpPr>
              <a:xfrm>
                <a:off x="157330" y="1806812"/>
                <a:ext cx="606149" cy="40103"/>
                <a:chOff x="157325" y="384725"/>
                <a:chExt cx="743650" cy="49200"/>
              </a:xfrm>
            </p:grpSpPr>
            <p:sp>
              <p:nvSpPr>
                <p:cNvPr id="695" name="Google Shape;695;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6"/>
              <p:cNvGrpSpPr/>
              <p:nvPr/>
            </p:nvGrpSpPr>
            <p:grpSpPr>
              <a:xfrm>
                <a:off x="157330" y="1622932"/>
                <a:ext cx="606149" cy="40103"/>
                <a:chOff x="157325" y="384725"/>
                <a:chExt cx="743650" cy="49200"/>
              </a:xfrm>
            </p:grpSpPr>
            <p:sp>
              <p:nvSpPr>
                <p:cNvPr id="701" name="Google Shape;701;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6"/>
              <p:cNvGrpSpPr/>
              <p:nvPr/>
            </p:nvGrpSpPr>
            <p:grpSpPr>
              <a:xfrm>
                <a:off x="157330" y="1990693"/>
                <a:ext cx="606149" cy="40103"/>
                <a:chOff x="157325" y="384725"/>
                <a:chExt cx="743650" cy="49200"/>
              </a:xfrm>
            </p:grpSpPr>
            <p:sp>
              <p:nvSpPr>
                <p:cNvPr id="707" name="Google Shape;707;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16"/>
              <p:cNvGrpSpPr/>
              <p:nvPr/>
            </p:nvGrpSpPr>
            <p:grpSpPr>
              <a:xfrm>
                <a:off x="157330" y="2174574"/>
                <a:ext cx="606149" cy="40103"/>
                <a:chOff x="157325" y="384725"/>
                <a:chExt cx="743650" cy="49200"/>
              </a:xfrm>
            </p:grpSpPr>
            <p:sp>
              <p:nvSpPr>
                <p:cNvPr id="713" name="Google Shape;713;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16"/>
              <p:cNvGrpSpPr/>
              <p:nvPr/>
            </p:nvGrpSpPr>
            <p:grpSpPr>
              <a:xfrm>
                <a:off x="157330" y="2358454"/>
                <a:ext cx="606149" cy="40103"/>
                <a:chOff x="157325" y="384725"/>
                <a:chExt cx="743650" cy="49200"/>
              </a:xfrm>
            </p:grpSpPr>
            <p:sp>
              <p:nvSpPr>
                <p:cNvPr id="719" name="Google Shape;719;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16"/>
              <p:cNvGrpSpPr/>
              <p:nvPr/>
            </p:nvGrpSpPr>
            <p:grpSpPr>
              <a:xfrm>
                <a:off x="157330" y="2542335"/>
                <a:ext cx="606149" cy="40103"/>
                <a:chOff x="157325" y="384725"/>
                <a:chExt cx="743650" cy="49200"/>
              </a:xfrm>
            </p:grpSpPr>
            <p:sp>
              <p:nvSpPr>
                <p:cNvPr id="725" name="Google Shape;725;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16"/>
              <p:cNvGrpSpPr/>
              <p:nvPr/>
            </p:nvGrpSpPr>
            <p:grpSpPr>
              <a:xfrm>
                <a:off x="157330" y="2726215"/>
                <a:ext cx="606149" cy="40103"/>
                <a:chOff x="157325" y="384725"/>
                <a:chExt cx="743650" cy="49200"/>
              </a:xfrm>
            </p:grpSpPr>
            <p:sp>
              <p:nvSpPr>
                <p:cNvPr id="731" name="Google Shape;731;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157330" y="2910096"/>
                <a:ext cx="606149" cy="40103"/>
                <a:chOff x="157325" y="384725"/>
                <a:chExt cx="743650" cy="49200"/>
              </a:xfrm>
            </p:grpSpPr>
            <p:sp>
              <p:nvSpPr>
                <p:cNvPr id="737" name="Google Shape;737;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16"/>
              <p:cNvGrpSpPr/>
              <p:nvPr/>
            </p:nvGrpSpPr>
            <p:grpSpPr>
              <a:xfrm>
                <a:off x="157330" y="3093976"/>
                <a:ext cx="606149" cy="40103"/>
                <a:chOff x="157325" y="384725"/>
                <a:chExt cx="743650" cy="49200"/>
              </a:xfrm>
            </p:grpSpPr>
            <p:sp>
              <p:nvSpPr>
                <p:cNvPr id="743" name="Google Shape;743;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16"/>
              <p:cNvGrpSpPr/>
              <p:nvPr/>
            </p:nvGrpSpPr>
            <p:grpSpPr>
              <a:xfrm>
                <a:off x="157330" y="3277857"/>
                <a:ext cx="606149" cy="40103"/>
                <a:chOff x="157325" y="384725"/>
                <a:chExt cx="743650" cy="49200"/>
              </a:xfrm>
            </p:grpSpPr>
            <p:sp>
              <p:nvSpPr>
                <p:cNvPr id="749" name="Google Shape;749;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16"/>
              <p:cNvGrpSpPr/>
              <p:nvPr/>
            </p:nvGrpSpPr>
            <p:grpSpPr>
              <a:xfrm>
                <a:off x="157330" y="3461737"/>
                <a:ext cx="606149" cy="40103"/>
                <a:chOff x="157325" y="384725"/>
                <a:chExt cx="743650" cy="49200"/>
              </a:xfrm>
            </p:grpSpPr>
            <p:sp>
              <p:nvSpPr>
                <p:cNvPr id="755" name="Google Shape;755;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16"/>
              <p:cNvGrpSpPr/>
              <p:nvPr/>
            </p:nvGrpSpPr>
            <p:grpSpPr>
              <a:xfrm>
                <a:off x="157330" y="3645618"/>
                <a:ext cx="606149" cy="40103"/>
                <a:chOff x="157325" y="384725"/>
                <a:chExt cx="743650" cy="49200"/>
              </a:xfrm>
            </p:grpSpPr>
            <p:sp>
              <p:nvSpPr>
                <p:cNvPr id="761" name="Google Shape;761;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6"/>
              <p:cNvGrpSpPr/>
              <p:nvPr/>
            </p:nvGrpSpPr>
            <p:grpSpPr>
              <a:xfrm>
                <a:off x="157330" y="4013379"/>
                <a:ext cx="606149" cy="40103"/>
                <a:chOff x="157325" y="384725"/>
                <a:chExt cx="743650" cy="49200"/>
              </a:xfrm>
            </p:grpSpPr>
            <p:sp>
              <p:nvSpPr>
                <p:cNvPr id="767" name="Google Shape;767;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16"/>
              <p:cNvGrpSpPr/>
              <p:nvPr/>
            </p:nvGrpSpPr>
            <p:grpSpPr>
              <a:xfrm>
                <a:off x="157330" y="3829499"/>
                <a:ext cx="606149" cy="40103"/>
                <a:chOff x="157325" y="384725"/>
                <a:chExt cx="743650" cy="49200"/>
              </a:xfrm>
            </p:grpSpPr>
            <p:sp>
              <p:nvSpPr>
                <p:cNvPr id="773" name="Google Shape;773;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6"/>
              <p:cNvGrpSpPr/>
              <p:nvPr/>
            </p:nvGrpSpPr>
            <p:grpSpPr>
              <a:xfrm>
                <a:off x="157330" y="4197260"/>
                <a:ext cx="606149" cy="40103"/>
                <a:chOff x="157325" y="384725"/>
                <a:chExt cx="743650" cy="49200"/>
              </a:xfrm>
            </p:grpSpPr>
            <p:sp>
              <p:nvSpPr>
                <p:cNvPr id="779" name="Google Shape;779;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16"/>
              <p:cNvGrpSpPr/>
              <p:nvPr/>
            </p:nvGrpSpPr>
            <p:grpSpPr>
              <a:xfrm>
                <a:off x="157330" y="4381140"/>
                <a:ext cx="606149" cy="40103"/>
                <a:chOff x="157325" y="384725"/>
                <a:chExt cx="743650" cy="49200"/>
              </a:xfrm>
            </p:grpSpPr>
            <p:sp>
              <p:nvSpPr>
                <p:cNvPr id="785" name="Google Shape;785;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0" name="Google Shape;790;p16"/>
            <p:cNvGrpSpPr/>
            <p:nvPr/>
          </p:nvGrpSpPr>
          <p:grpSpPr>
            <a:xfrm rot="5400000">
              <a:off x="7654781" y="3393674"/>
              <a:ext cx="435094" cy="3064543"/>
              <a:chOff x="157330" y="151887"/>
              <a:chExt cx="606149" cy="4269356"/>
            </a:xfrm>
          </p:grpSpPr>
          <p:grpSp>
            <p:nvGrpSpPr>
              <p:cNvPr id="791" name="Google Shape;791;p16"/>
              <p:cNvGrpSpPr/>
              <p:nvPr/>
            </p:nvGrpSpPr>
            <p:grpSpPr>
              <a:xfrm>
                <a:off x="157330" y="151887"/>
                <a:ext cx="606149" cy="40103"/>
                <a:chOff x="157325" y="384725"/>
                <a:chExt cx="743650" cy="49200"/>
              </a:xfrm>
            </p:grpSpPr>
            <p:sp>
              <p:nvSpPr>
                <p:cNvPr id="792" name="Google Shape;79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16"/>
              <p:cNvGrpSpPr/>
              <p:nvPr/>
            </p:nvGrpSpPr>
            <p:grpSpPr>
              <a:xfrm>
                <a:off x="157330" y="335768"/>
                <a:ext cx="606149" cy="40103"/>
                <a:chOff x="157325" y="384725"/>
                <a:chExt cx="743650" cy="49200"/>
              </a:xfrm>
            </p:grpSpPr>
            <p:sp>
              <p:nvSpPr>
                <p:cNvPr id="798" name="Google Shape;79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16"/>
              <p:cNvGrpSpPr/>
              <p:nvPr/>
            </p:nvGrpSpPr>
            <p:grpSpPr>
              <a:xfrm>
                <a:off x="157330" y="519649"/>
                <a:ext cx="606149" cy="40103"/>
                <a:chOff x="157325" y="384725"/>
                <a:chExt cx="743650" cy="49200"/>
              </a:xfrm>
            </p:grpSpPr>
            <p:sp>
              <p:nvSpPr>
                <p:cNvPr id="804" name="Google Shape;80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16"/>
              <p:cNvGrpSpPr/>
              <p:nvPr/>
            </p:nvGrpSpPr>
            <p:grpSpPr>
              <a:xfrm>
                <a:off x="157330" y="703529"/>
                <a:ext cx="606149" cy="40103"/>
                <a:chOff x="157325" y="384725"/>
                <a:chExt cx="743650" cy="49200"/>
              </a:xfrm>
            </p:grpSpPr>
            <p:sp>
              <p:nvSpPr>
                <p:cNvPr id="810" name="Google Shape;81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16"/>
              <p:cNvGrpSpPr/>
              <p:nvPr/>
            </p:nvGrpSpPr>
            <p:grpSpPr>
              <a:xfrm>
                <a:off x="157330" y="887410"/>
                <a:ext cx="606149" cy="40103"/>
                <a:chOff x="157325" y="384725"/>
                <a:chExt cx="743650" cy="49200"/>
              </a:xfrm>
            </p:grpSpPr>
            <p:sp>
              <p:nvSpPr>
                <p:cNvPr id="816" name="Google Shape;81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6"/>
              <p:cNvGrpSpPr/>
              <p:nvPr/>
            </p:nvGrpSpPr>
            <p:grpSpPr>
              <a:xfrm>
                <a:off x="157330" y="1071290"/>
                <a:ext cx="606149" cy="40103"/>
                <a:chOff x="157325" y="384725"/>
                <a:chExt cx="743650" cy="49200"/>
              </a:xfrm>
            </p:grpSpPr>
            <p:sp>
              <p:nvSpPr>
                <p:cNvPr id="822" name="Google Shape;82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16"/>
              <p:cNvGrpSpPr/>
              <p:nvPr/>
            </p:nvGrpSpPr>
            <p:grpSpPr>
              <a:xfrm>
                <a:off x="157330" y="1255171"/>
                <a:ext cx="606149" cy="40103"/>
                <a:chOff x="157325" y="384725"/>
                <a:chExt cx="743650" cy="49200"/>
              </a:xfrm>
            </p:grpSpPr>
            <p:sp>
              <p:nvSpPr>
                <p:cNvPr id="828" name="Google Shape;82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16"/>
              <p:cNvGrpSpPr/>
              <p:nvPr/>
            </p:nvGrpSpPr>
            <p:grpSpPr>
              <a:xfrm>
                <a:off x="157330" y="1439051"/>
                <a:ext cx="606149" cy="40103"/>
                <a:chOff x="157325" y="384725"/>
                <a:chExt cx="743650" cy="49200"/>
              </a:xfrm>
            </p:grpSpPr>
            <p:sp>
              <p:nvSpPr>
                <p:cNvPr id="834" name="Google Shape;83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16"/>
              <p:cNvGrpSpPr/>
              <p:nvPr/>
            </p:nvGrpSpPr>
            <p:grpSpPr>
              <a:xfrm>
                <a:off x="157330" y="1806812"/>
                <a:ext cx="606149" cy="40103"/>
                <a:chOff x="157325" y="384725"/>
                <a:chExt cx="743650" cy="49200"/>
              </a:xfrm>
            </p:grpSpPr>
            <p:sp>
              <p:nvSpPr>
                <p:cNvPr id="840" name="Google Shape;84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16"/>
              <p:cNvGrpSpPr/>
              <p:nvPr/>
            </p:nvGrpSpPr>
            <p:grpSpPr>
              <a:xfrm>
                <a:off x="157330" y="1622932"/>
                <a:ext cx="606149" cy="40103"/>
                <a:chOff x="157325" y="384725"/>
                <a:chExt cx="743650" cy="49200"/>
              </a:xfrm>
            </p:grpSpPr>
            <p:sp>
              <p:nvSpPr>
                <p:cNvPr id="846" name="Google Shape;84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6"/>
              <p:cNvGrpSpPr/>
              <p:nvPr/>
            </p:nvGrpSpPr>
            <p:grpSpPr>
              <a:xfrm>
                <a:off x="157330" y="1990693"/>
                <a:ext cx="606149" cy="40103"/>
                <a:chOff x="157325" y="384725"/>
                <a:chExt cx="743650" cy="49200"/>
              </a:xfrm>
            </p:grpSpPr>
            <p:sp>
              <p:nvSpPr>
                <p:cNvPr id="852" name="Google Shape;85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16"/>
              <p:cNvGrpSpPr/>
              <p:nvPr/>
            </p:nvGrpSpPr>
            <p:grpSpPr>
              <a:xfrm>
                <a:off x="157330" y="2174574"/>
                <a:ext cx="606149" cy="40103"/>
                <a:chOff x="157325" y="384725"/>
                <a:chExt cx="743650" cy="49200"/>
              </a:xfrm>
            </p:grpSpPr>
            <p:sp>
              <p:nvSpPr>
                <p:cNvPr id="858" name="Google Shape;85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16"/>
              <p:cNvGrpSpPr/>
              <p:nvPr/>
            </p:nvGrpSpPr>
            <p:grpSpPr>
              <a:xfrm>
                <a:off x="157330" y="2358454"/>
                <a:ext cx="606149" cy="40103"/>
                <a:chOff x="157325" y="384725"/>
                <a:chExt cx="743650" cy="49200"/>
              </a:xfrm>
            </p:grpSpPr>
            <p:sp>
              <p:nvSpPr>
                <p:cNvPr id="864" name="Google Shape;86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16"/>
              <p:cNvGrpSpPr/>
              <p:nvPr/>
            </p:nvGrpSpPr>
            <p:grpSpPr>
              <a:xfrm>
                <a:off x="157330" y="2542335"/>
                <a:ext cx="606149" cy="40103"/>
                <a:chOff x="157325" y="384725"/>
                <a:chExt cx="743650" cy="49200"/>
              </a:xfrm>
            </p:grpSpPr>
            <p:sp>
              <p:nvSpPr>
                <p:cNvPr id="870" name="Google Shape;87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6"/>
              <p:cNvGrpSpPr/>
              <p:nvPr/>
            </p:nvGrpSpPr>
            <p:grpSpPr>
              <a:xfrm>
                <a:off x="157330" y="2726215"/>
                <a:ext cx="606149" cy="40103"/>
                <a:chOff x="157325" y="384725"/>
                <a:chExt cx="743650" cy="49200"/>
              </a:xfrm>
            </p:grpSpPr>
            <p:sp>
              <p:nvSpPr>
                <p:cNvPr id="876" name="Google Shape;87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16"/>
              <p:cNvGrpSpPr/>
              <p:nvPr/>
            </p:nvGrpSpPr>
            <p:grpSpPr>
              <a:xfrm>
                <a:off x="157330" y="2910096"/>
                <a:ext cx="606149" cy="40103"/>
                <a:chOff x="157325" y="384725"/>
                <a:chExt cx="743650" cy="49200"/>
              </a:xfrm>
            </p:grpSpPr>
            <p:sp>
              <p:nvSpPr>
                <p:cNvPr id="882" name="Google Shape;88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16"/>
              <p:cNvGrpSpPr/>
              <p:nvPr/>
            </p:nvGrpSpPr>
            <p:grpSpPr>
              <a:xfrm>
                <a:off x="157330" y="3093976"/>
                <a:ext cx="606149" cy="40103"/>
                <a:chOff x="157325" y="384725"/>
                <a:chExt cx="743650" cy="49200"/>
              </a:xfrm>
            </p:grpSpPr>
            <p:sp>
              <p:nvSpPr>
                <p:cNvPr id="888" name="Google Shape;88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16"/>
              <p:cNvGrpSpPr/>
              <p:nvPr/>
            </p:nvGrpSpPr>
            <p:grpSpPr>
              <a:xfrm>
                <a:off x="157330" y="3277857"/>
                <a:ext cx="606149" cy="40103"/>
                <a:chOff x="157325" y="384725"/>
                <a:chExt cx="743650" cy="49200"/>
              </a:xfrm>
            </p:grpSpPr>
            <p:sp>
              <p:nvSpPr>
                <p:cNvPr id="894" name="Google Shape;89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16"/>
              <p:cNvGrpSpPr/>
              <p:nvPr/>
            </p:nvGrpSpPr>
            <p:grpSpPr>
              <a:xfrm>
                <a:off x="157330" y="3461737"/>
                <a:ext cx="606149" cy="40103"/>
                <a:chOff x="157325" y="384725"/>
                <a:chExt cx="743650" cy="49200"/>
              </a:xfrm>
            </p:grpSpPr>
            <p:sp>
              <p:nvSpPr>
                <p:cNvPr id="900" name="Google Shape;90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16"/>
              <p:cNvGrpSpPr/>
              <p:nvPr/>
            </p:nvGrpSpPr>
            <p:grpSpPr>
              <a:xfrm>
                <a:off x="157330" y="3645618"/>
                <a:ext cx="606149" cy="40103"/>
                <a:chOff x="157325" y="384725"/>
                <a:chExt cx="743650" cy="49200"/>
              </a:xfrm>
            </p:grpSpPr>
            <p:sp>
              <p:nvSpPr>
                <p:cNvPr id="906" name="Google Shape;906;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16"/>
              <p:cNvGrpSpPr/>
              <p:nvPr/>
            </p:nvGrpSpPr>
            <p:grpSpPr>
              <a:xfrm>
                <a:off x="157330" y="4013379"/>
                <a:ext cx="606149" cy="40103"/>
                <a:chOff x="157325" y="384725"/>
                <a:chExt cx="743650" cy="49200"/>
              </a:xfrm>
            </p:grpSpPr>
            <p:sp>
              <p:nvSpPr>
                <p:cNvPr id="912" name="Google Shape;912;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16"/>
              <p:cNvGrpSpPr/>
              <p:nvPr/>
            </p:nvGrpSpPr>
            <p:grpSpPr>
              <a:xfrm>
                <a:off x="157330" y="3829499"/>
                <a:ext cx="606149" cy="40103"/>
                <a:chOff x="157325" y="384725"/>
                <a:chExt cx="743650" cy="49200"/>
              </a:xfrm>
            </p:grpSpPr>
            <p:sp>
              <p:nvSpPr>
                <p:cNvPr id="918" name="Google Shape;918;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16"/>
              <p:cNvGrpSpPr/>
              <p:nvPr/>
            </p:nvGrpSpPr>
            <p:grpSpPr>
              <a:xfrm>
                <a:off x="157330" y="4197260"/>
                <a:ext cx="606149" cy="40103"/>
                <a:chOff x="157325" y="384725"/>
                <a:chExt cx="743650" cy="49200"/>
              </a:xfrm>
            </p:grpSpPr>
            <p:sp>
              <p:nvSpPr>
                <p:cNvPr id="924" name="Google Shape;924;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16"/>
              <p:cNvGrpSpPr/>
              <p:nvPr/>
            </p:nvGrpSpPr>
            <p:grpSpPr>
              <a:xfrm>
                <a:off x="157330" y="4381140"/>
                <a:ext cx="606149" cy="40103"/>
                <a:chOff x="157325" y="384725"/>
                <a:chExt cx="743650" cy="49200"/>
              </a:xfrm>
            </p:grpSpPr>
            <p:sp>
              <p:nvSpPr>
                <p:cNvPr id="930" name="Google Shape;930;p1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5" name="Shape 935"/>
        <p:cNvGrpSpPr/>
        <p:nvPr/>
      </p:nvGrpSpPr>
      <p:grpSpPr>
        <a:xfrm>
          <a:off x="0" y="0"/>
          <a:ext cx="0" cy="0"/>
          <a:chOff x="0" y="0"/>
          <a:chExt cx="0" cy="0"/>
        </a:xfrm>
      </p:grpSpPr>
      <p:sp>
        <p:nvSpPr>
          <p:cNvPr id="936" name="Google Shape;936;p17"/>
          <p:cNvSpPr txBox="1"/>
          <p:nvPr>
            <p:ph idx="1" type="subTitle"/>
          </p:nvPr>
        </p:nvSpPr>
        <p:spPr>
          <a:xfrm>
            <a:off x="1285569" y="3619950"/>
            <a:ext cx="2469000" cy="460200"/>
          </a:xfrm>
          <a:prstGeom prst="rect">
            <a:avLst/>
          </a:prstGeom>
          <a:gradFill>
            <a:gsLst>
              <a:gs pos="0">
                <a:schemeClr val="accent1"/>
              </a:gs>
              <a:gs pos="58000">
                <a:srgbClr val="000000">
                  <a:alpha val="0"/>
                </a:srgbClr>
              </a:gs>
              <a:gs pos="100000">
                <a:srgbClr val="000000">
                  <a:alpha val="0"/>
                </a:srgbClr>
              </a:gs>
            </a:gsLst>
            <a:lin ang="16198662"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37" name="Google Shape;937;p17"/>
          <p:cNvSpPr txBox="1"/>
          <p:nvPr>
            <p:ph idx="2" type="subTitle"/>
          </p:nvPr>
        </p:nvSpPr>
        <p:spPr>
          <a:xfrm>
            <a:off x="1285569" y="2578350"/>
            <a:ext cx="2469000" cy="10416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38" name="Google Shape;938;p17"/>
          <p:cNvSpPr txBox="1"/>
          <p:nvPr>
            <p:ph idx="3" type="subTitle"/>
          </p:nvPr>
        </p:nvSpPr>
        <p:spPr>
          <a:xfrm>
            <a:off x="5389431" y="3619950"/>
            <a:ext cx="2469000" cy="460200"/>
          </a:xfrm>
          <a:prstGeom prst="rect">
            <a:avLst/>
          </a:prstGeom>
          <a:gradFill>
            <a:gsLst>
              <a:gs pos="0">
                <a:schemeClr val="accent1"/>
              </a:gs>
              <a:gs pos="58000">
                <a:srgbClr val="000000">
                  <a:alpha val="0"/>
                </a:srgbClr>
              </a:gs>
              <a:gs pos="100000">
                <a:srgbClr val="000000">
                  <a:alpha val="0"/>
                </a:srgbClr>
              </a:gs>
            </a:gsLst>
            <a:lin ang="16198662"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39" name="Google Shape;939;p17"/>
          <p:cNvSpPr txBox="1"/>
          <p:nvPr>
            <p:ph idx="4" type="subTitle"/>
          </p:nvPr>
        </p:nvSpPr>
        <p:spPr>
          <a:xfrm>
            <a:off x="5389431" y="2578350"/>
            <a:ext cx="2469000" cy="10416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940" name="Google Shape;940;p17"/>
          <p:cNvGrpSpPr/>
          <p:nvPr/>
        </p:nvGrpSpPr>
        <p:grpSpPr>
          <a:xfrm>
            <a:off x="-130297" y="4708398"/>
            <a:ext cx="9404593" cy="435094"/>
            <a:chOff x="6" y="4708398"/>
            <a:chExt cx="9404593" cy="435094"/>
          </a:xfrm>
        </p:grpSpPr>
        <p:grpSp>
          <p:nvGrpSpPr>
            <p:cNvPr id="941" name="Google Shape;941;p17"/>
            <p:cNvGrpSpPr/>
            <p:nvPr/>
          </p:nvGrpSpPr>
          <p:grpSpPr>
            <a:xfrm rot="5400000">
              <a:off x="1314731" y="3393674"/>
              <a:ext cx="435094" cy="3064543"/>
              <a:chOff x="157330" y="151887"/>
              <a:chExt cx="606149" cy="4269356"/>
            </a:xfrm>
          </p:grpSpPr>
          <p:grpSp>
            <p:nvGrpSpPr>
              <p:cNvPr id="942" name="Google Shape;942;p17"/>
              <p:cNvGrpSpPr/>
              <p:nvPr/>
            </p:nvGrpSpPr>
            <p:grpSpPr>
              <a:xfrm>
                <a:off x="157330" y="151887"/>
                <a:ext cx="606149" cy="40103"/>
                <a:chOff x="157325" y="384725"/>
                <a:chExt cx="743650" cy="49200"/>
              </a:xfrm>
            </p:grpSpPr>
            <p:sp>
              <p:nvSpPr>
                <p:cNvPr id="943" name="Google Shape;94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7"/>
              <p:cNvGrpSpPr/>
              <p:nvPr/>
            </p:nvGrpSpPr>
            <p:grpSpPr>
              <a:xfrm>
                <a:off x="157330" y="335768"/>
                <a:ext cx="606149" cy="40103"/>
                <a:chOff x="157325" y="384725"/>
                <a:chExt cx="743650" cy="49200"/>
              </a:xfrm>
            </p:grpSpPr>
            <p:sp>
              <p:nvSpPr>
                <p:cNvPr id="949" name="Google Shape;94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17"/>
              <p:cNvGrpSpPr/>
              <p:nvPr/>
            </p:nvGrpSpPr>
            <p:grpSpPr>
              <a:xfrm>
                <a:off x="157330" y="519649"/>
                <a:ext cx="606149" cy="40103"/>
                <a:chOff x="157325" y="384725"/>
                <a:chExt cx="743650" cy="49200"/>
              </a:xfrm>
            </p:grpSpPr>
            <p:sp>
              <p:nvSpPr>
                <p:cNvPr id="955" name="Google Shape;95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17"/>
              <p:cNvGrpSpPr/>
              <p:nvPr/>
            </p:nvGrpSpPr>
            <p:grpSpPr>
              <a:xfrm>
                <a:off x="157330" y="703529"/>
                <a:ext cx="606149" cy="40103"/>
                <a:chOff x="157325" y="384725"/>
                <a:chExt cx="743650" cy="49200"/>
              </a:xfrm>
            </p:grpSpPr>
            <p:sp>
              <p:nvSpPr>
                <p:cNvPr id="961" name="Google Shape;96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17"/>
              <p:cNvGrpSpPr/>
              <p:nvPr/>
            </p:nvGrpSpPr>
            <p:grpSpPr>
              <a:xfrm>
                <a:off x="157330" y="887410"/>
                <a:ext cx="606149" cy="40103"/>
                <a:chOff x="157325" y="384725"/>
                <a:chExt cx="743650" cy="49200"/>
              </a:xfrm>
            </p:grpSpPr>
            <p:sp>
              <p:nvSpPr>
                <p:cNvPr id="967" name="Google Shape;96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17"/>
              <p:cNvGrpSpPr/>
              <p:nvPr/>
            </p:nvGrpSpPr>
            <p:grpSpPr>
              <a:xfrm>
                <a:off x="157330" y="1071290"/>
                <a:ext cx="606149" cy="40103"/>
                <a:chOff x="157325" y="384725"/>
                <a:chExt cx="743650" cy="49200"/>
              </a:xfrm>
            </p:grpSpPr>
            <p:sp>
              <p:nvSpPr>
                <p:cNvPr id="973" name="Google Shape;97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17"/>
              <p:cNvGrpSpPr/>
              <p:nvPr/>
            </p:nvGrpSpPr>
            <p:grpSpPr>
              <a:xfrm>
                <a:off x="157330" y="1255171"/>
                <a:ext cx="606149" cy="40103"/>
                <a:chOff x="157325" y="384725"/>
                <a:chExt cx="743650" cy="49200"/>
              </a:xfrm>
            </p:grpSpPr>
            <p:sp>
              <p:nvSpPr>
                <p:cNvPr id="979" name="Google Shape;97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17"/>
              <p:cNvGrpSpPr/>
              <p:nvPr/>
            </p:nvGrpSpPr>
            <p:grpSpPr>
              <a:xfrm>
                <a:off x="157330" y="1439051"/>
                <a:ext cx="606149" cy="40103"/>
                <a:chOff x="157325" y="384725"/>
                <a:chExt cx="743650" cy="49200"/>
              </a:xfrm>
            </p:grpSpPr>
            <p:sp>
              <p:nvSpPr>
                <p:cNvPr id="985" name="Google Shape;98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17"/>
              <p:cNvGrpSpPr/>
              <p:nvPr/>
            </p:nvGrpSpPr>
            <p:grpSpPr>
              <a:xfrm>
                <a:off x="157330" y="1806812"/>
                <a:ext cx="606149" cy="40103"/>
                <a:chOff x="157325" y="384725"/>
                <a:chExt cx="743650" cy="49200"/>
              </a:xfrm>
            </p:grpSpPr>
            <p:sp>
              <p:nvSpPr>
                <p:cNvPr id="991" name="Google Shape;99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7"/>
              <p:cNvGrpSpPr/>
              <p:nvPr/>
            </p:nvGrpSpPr>
            <p:grpSpPr>
              <a:xfrm>
                <a:off x="157330" y="1622932"/>
                <a:ext cx="606149" cy="40103"/>
                <a:chOff x="157325" y="384725"/>
                <a:chExt cx="743650" cy="49200"/>
              </a:xfrm>
            </p:grpSpPr>
            <p:sp>
              <p:nvSpPr>
                <p:cNvPr id="997" name="Google Shape;99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17"/>
              <p:cNvGrpSpPr/>
              <p:nvPr/>
            </p:nvGrpSpPr>
            <p:grpSpPr>
              <a:xfrm>
                <a:off x="157330" y="1990693"/>
                <a:ext cx="606149" cy="40103"/>
                <a:chOff x="157325" y="384725"/>
                <a:chExt cx="743650" cy="49200"/>
              </a:xfrm>
            </p:grpSpPr>
            <p:sp>
              <p:nvSpPr>
                <p:cNvPr id="1003" name="Google Shape;100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17"/>
              <p:cNvGrpSpPr/>
              <p:nvPr/>
            </p:nvGrpSpPr>
            <p:grpSpPr>
              <a:xfrm>
                <a:off x="157330" y="2174574"/>
                <a:ext cx="606149" cy="40103"/>
                <a:chOff x="157325" y="384725"/>
                <a:chExt cx="743650" cy="49200"/>
              </a:xfrm>
            </p:grpSpPr>
            <p:sp>
              <p:nvSpPr>
                <p:cNvPr id="1009" name="Google Shape;100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17"/>
              <p:cNvGrpSpPr/>
              <p:nvPr/>
            </p:nvGrpSpPr>
            <p:grpSpPr>
              <a:xfrm>
                <a:off x="157330" y="2358454"/>
                <a:ext cx="606149" cy="40103"/>
                <a:chOff x="157325" y="384725"/>
                <a:chExt cx="743650" cy="49200"/>
              </a:xfrm>
            </p:grpSpPr>
            <p:sp>
              <p:nvSpPr>
                <p:cNvPr id="1015" name="Google Shape;101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17"/>
              <p:cNvGrpSpPr/>
              <p:nvPr/>
            </p:nvGrpSpPr>
            <p:grpSpPr>
              <a:xfrm>
                <a:off x="157330" y="2542335"/>
                <a:ext cx="606149" cy="40103"/>
                <a:chOff x="157325" y="384725"/>
                <a:chExt cx="743650" cy="49200"/>
              </a:xfrm>
            </p:grpSpPr>
            <p:sp>
              <p:nvSpPr>
                <p:cNvPr id="1021" name="Google Shape;102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17"/>
              <p:cNvGrpSpPr/>
              <p:nvPr/>
            </p:nvGrpSpPr>
            <p:grpSpPr>
              <a:xfrm>
                <a:off x="157330" y="2726215"/>
                <a:ext cx="606149" cy="40103"/>
                <a:chOff x="157325" y="384725"/>
                <a:chExt cx="743650" cy="49200"/>
              </a:xfrm>
            </p:grpSpPr>
            <p:sp>
              <p:nvSpPr>
                <p:cNvPr id="1027" name="Google Shape;102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17"/>
              <p:cNvGrpSpPr/>
              <p:nvPr/>
            </p:nvGrpSpPr>
            <p:grpSpPr>
              <a:xfrm>
                <a:off x="157330" y="2910096"/>
                <a:ext cx="606149" cy="40103"/>
                <a:chOff x="157325" y="384725"/>
                <a:chExt cx="743650" cy="49200"/>
              </a:xfrm>
            </p:grpSpPr>
            <p:sp>
              <p:nvSpPr>
                <p:cNvPr id="1033" name="Google Shape;103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7"/>
              <p:cNvGrpSpPr/>
              <p:nvPr/>
            </p:nvGrpSpPr>
            <p:grpSpPr>
              <a:xfrm>
                <a:off x="157330" y="3093976"/>
                <a:ext cx="606149" cy="40103"/>
                <a:chOff x="157325" y="384725"/>
                <a:chExt cx="743650" cy="49200"/>
              </a:xfrm>
            </p:grpSpPr>
            <p:sp>
              <p:nvSpPr>
                <p:cNvPr id="1039" name="Google Shape;103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7"/>
              <p:cNvGrpSpPr/>
              <p:nvPr/>
            </p:nvGrpSpPr>
            <p:grpSpPr>
              <a:xfrm>
                <a:off x="157330" y="3277857"/>
                <a:ext cx="606149" cy="40103"/>
                <a:chOff x="157325" y="384725"/>
                <a:chExt cx="743650" cy="49200"/>
              </a:xfrm>
            </p:grpSpPr>
            <p:sp>
              <p:nvSpPr>
                <p:cNvPr id="1045" name="Google Shape;104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17"/>
              <p:cNvGrpSpPr/>
              <p:nvPr/>
            </p:nvGrpSpPr>
            <p:grpSpPr>
              <a:xfrm>
                <a:off x="157330" y="3461737"/>
                <a:ext cx="606149" cy="40103"/>
                <a:chOff x="157325" y="384725"/>
                <a:chExt cx="743650" cy="49200"/>
              </a:xfrm>
            </p:grpSpPr>
            <p:sp>
              <p:nvSpPr>
                <p:cNvPr id="1051" name="Google Shape;105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17"/>
              <p:cNvGrpSpPr/>
              <p:nvPr/>
            </p:nvGrpSpPr>
            <p:grpSpPr>
              <a:xfrm>
                <a:off x="157330" y="3645618"/>
                <a:ext cx="606149" cy="40103"/>
                <a:chOff x="157325" y="384725"/>
                <a:chExt cx="743650" cy="49200"/>
              </a:xfrm>
            </p:grpSpPr>
            <p:sp>
              <p:nvSpPr>
                <p:cNvPr id="1057" name="Google Shape;105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17"/>
              <p:cNvGrpSpPr/>
              <p:nvPr/>
            </p:nvGrpSpPr>
            <p:grpSpPr>
              <a:xfrm>
                <a:off x="157330" y="4013379"/>
                <a:ext cx="606149" cy="40103"/>
                <a:chOff x="157325" y="384725"/>
                <a:chExt cx="743650" cy="49200"/>
              </a:xfrm>
            </p:grpSpPr>
            <p:sp>
              <p:nvSpPr>
                <p:cNvPr id="1063" name="Google Shape;106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17"/>
              <p:cNvGrpSpPr/>
              <p:nvPr/>
            </p:nvGrpSpPr>
            <p:grpSpPr>
              <a:xfrm>
                <a:off x="157330" y="3829499"/>
                <a:ext cx="606149" cy="40103"/>
                <a:chOff x="157325" y="384725"/>
                <a:chExt cx="743650" cy="49200"/>
              </a:xfrm>
            </p:grpSpPr>
            <p:sp>
              <p:nvSpPr>
                <p:cNvPr id="1069" name="Google Shape;106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17"/>
              <p:cNvGrpSpPr/>
              <p:nvPr/>
            </p:nvGrpSpPr>
            <p:grpSpPr>
              <a:xfrm>
                <a:off x="157330" y="4197260"/>
                <a:ext cx="606149" cy="40103"/>
                <a:chOff x="157325" y="384725"/>
                <a:chExt cx="743650" cy="49200"/>
              </a:xfrm>
            </p:grpSpPr>
            <p:sp>
              <p:nvSpPr>
                <p:cNvPr id="1075" name="Google Shape;107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17"/>
              <p:cNvGrpSpPr/>
              <p:nvPr/>
            </p:nvGrpSpPr>
            <p:grpSpPr>
              <a:xfrm>
                <a:off x="157330" y="4381140"/>
                <a:ext cx="606149" cy="40103"/>
                <a:chOff x="157325" y="384725"/>
                <a:chExt cx="743650" cy="49200"/>
              </a:xfrm>
            </p:grpSpPr>
            <p:sp>
              <p:nvSpPr>
                <p:cNvPr id="1081" name="Google Shape;108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6" name="Google Shape;1086;p17"/>
            <p:cNvGrpSpPr/>
            <p:nvPr/>
          </p:nvGrpSpPr>
          <p:grpSpPr>
            <a:xfrm rot="5400000">
              <a:off x="4484756" y="3393674"/>
              <a:ext cx="435094" cy="3064543"/>
              <a:chOff x="157330" y="151887"/>
              <a:chExt cx="606149" cy="4269356"/>
            </a:xfrm>
          </p:grpSpPr>
          <p:grpSp>
            <p:nvGrpSpPr>
              <p:cNvPr id="1087" name="Google Shape;1087;p17"/>
              <p:cNvGrpSpPr/>
              <p:nvPr/>
            </p:nvGrpSpPr>
            <p:grpSpPr>
              <a:xfrm>
                <a:off x="157330" y="151887"/>
                <a:ext cx="606149" cy="40103"/>
                <a:chOff x="157325" y="384725"/>
                <a:chExt cx="743650" cy="49200"/>
              </a:xfrm>
            </p:grpSpPr>
            <p:sp>
              <p:nvSpPr>
                <p:cNvPr id="1088" name="Google Shape;1088;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17"/>
              <p:cNvGrpSpPr/>
              <p:nvPr/>
            </p:nvGrpSpPr>
            <p:grpSpPr>
              <a:xfrm>
                <a:off x="157330" y="335768"/>
                <a:ext cx="606149" cy="40103"/>
                <a:chOff x="157325" y="384725"/>
                <a:chExt cx="743650" cy="49200"/>
              </a:xfrm>
            </p:grpSpPr>
            <p:sp>
              <p:nvSpPr>
                <p:cNvPr id="1094" name="Google Shape;1094;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7"/>
              <p:cNvGrpSpPr/>
              <p:nvPr/>
            </p:nvGrpSpPr>
            <p:grpSpPr>
              <a:xfrm>
                <a:off x="157330" y="519649"/>
                <a:ext cx="606149" cy="40103"/>
                <a:chOff x="157325" y="384725"/>
                <a:chExt cx="743650" cy="49200"/>
              </a:xfrm>
            </p:grpSpPr>
            <p:sp>
              <p:nvSpPr>
                <p:cNvPr id="1100" name="Google Shape;1100;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17"/>
              <p:cNvGrpSpPr/>
              <p:nvPr/>
            </p:nvGrpSpPr>
            <p:grpSpPr>
              <a:xfrm>
                <a:off x="157330" y="703529"/>
                <a:ext cx="606149" cy="40103"/>
                <a:chOff x="157325" y="384725"/>
                <a:chExt cx="743650" cy="49200"/>
              </a:xfrm>
            </p:grpSpPr>
            <p:sp>
              <p:nvSpPr>
                <p:cNvPr id="1106" name="Google Shape;1106;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17"/>
              <p:cNvGrpSpPr/>
              <p:nvPr/>
            </p:nvGrpSpPr>
            <p:grpSpPr>
              <a:xfrm>
                <a:off x="157330" y="887410"/>
                <a:ext cx="606149" cy="40103"/>
                <a:chOff x="157325" y="384725"/>
                <a:chExt cx="743650" cy="49200"/>
              </a:xfrm>
            </p:grpSpPr>
            <p:sp>
              <p:nvSpPr>
                <p:cNvPr id="1112" name="Google Shape;1112;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17"/>
              <p:cNvGrpSpPr/>
              <p:nvPr/>
            </p:nvGrpSpPr>
            <p:grpSpPr>
              <a:xfrm>
                <a:off x="157330" y="1071290"/>
                <a:ext cx="606149" cy="40103"/>
                <a:chOff x="157325" y="384725"/>
                <a:chExt cx="743650" cy="49200"/>
              </a:xfrm>
            </p:grpSpPr>
            <p:sp>
              <p:nvSpPr>
                <p:cNvPr id="1118" name="Google Shape;1118;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17"/>
              <p:cNvGrpSpPr/>
              <p:nvPr/>
            </p:nvGrpSpPr>
            <p:grpSpPr>
              <a:xfrm>
                <a:off x="157330" y="1255171"/>
                <a:ext cx="606149" cy="40103"/>
                <a:chOff x="157325" y="384725"/>
                <a:chExt cx="743650" cy="49200"/>
              </a:xfrm>
            </p:grpSpPr>
            <p:sp>
              <p:nvSpPr>
                <p:cNvPr id="1124" name="Google Shape;1124;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17"/>
              <p:cNvGrpSpPr/>
              <p:nvPr/>
            </p:nvGrpSpPr>
            <p:grpSpPr>
              <a:xfrm>
                <a:off x="157330" y="1439051"/>
                <a:ext cx="606149" cy="40103"/>
                <a:chOff x="157325" y="384725"/>
                <a:chExt cx="743650" cy="49200"/>
              </a:xfrm>
            </p:grpSpPr>
            <p:sp>
              <p:nvSpPr>
                <p:cNvPr id="1130" name="Google Shape;1130;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17"/>
              <p:cNvGrpSpPr/>
              <p:nvPr/>
            </p:nvGrpSpPr>
            <p:grpSpPr>
              <a:xfrm>
                <a:off x="157330" y="1806812"/>
                <a:ext cx="606149" cy="40103"/>
                <a:chOff x="157325" y="384725"/>
                <a:chExt cx="743650" cy="49200"/>
              </a:xfrm>
            </p:grpSpPr>
            <p:sp>
              <p:nvSpPr>
                <p:cNvPr id="1136" name="Google Shape;1136;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7"/>
              <p:cNvGrpSpPr/>
              <p:nvPr/>
            </p:nvGrpSpPr>
            <p:grpSpPr>
              <a:xfrm>
                <a:off x="157330" y="1622932"/>
                <a:ext cx="606149" cy="40103"/>
                <a:chOff x="157325" y="384725"/>
                <a:chExt cx="743650" cy="49200"/>
              </a:xfrm>
            </p:grpSpPr>
            <p:sp>
              <p:nvSpPr>
                <p:cNvPr id="1142" name="Google Shape;1142;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17"/>
              <p:cNvGrpSpPr/>
              <p:nvPr/>
            </p:nvGrpSpPr>
            <p:grpSpPr>
              <a:xfrm>
                <a:off x="157330" y="1990693"/>
                <a:ext cx="606149" cy="40103"/>
                <a:chOff x="157325" y="384725"/>
                <a:chExt cx="743650" cy="49200"/>
              </a:xfrm>
            </p:grpSpPr>
            <p:sp>
              <p:nvSpPr>
                <p:cNvPr id="1148" name="Google Shape;1148;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17"/>
              <p:cNvGrpSpPr/>
              <p:nvPr/>
            </p:nvGrpSpPr>
            <p:grpSpPr>
              <a:xfrm>
                <a:off x="157330" y="2174574"/>
                <a:ext cx="606149" cy="40103"/>
                <a:chOff x="157325" y="384725"/>
                <a:chExt cx="743650" cy="49200"/>
              </a:xfrm>
            </p:grpSpPr>
            <p:sp>
              <p:nvSpPr>
                <p:cNvPr id="1154" name="Google Shape;1154;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17"/>
              <p:cNvGrpSpPr/>
              <p:nvPr/>
            </p:nvGrpSpPr>
            <p:grpSpPr>
              <a:xfrm>
                <a:off x="157330" y="2358454"/>
                <a:ext cx="606149" cy="40103"/>
                <a:chOff x="157325" y="384725"/>
                <a:chExt cx="743650" cy="49200"/>
              </a:xfrm>
            </p:grpSpPr>
            <p:sp>
              <p:nvSpPr>
                <p:cNvPr id="1160" name="Google Shape;1160;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17"/>
              <p:cNvGrpSpPr/>
              <p:nvPr/>
            </p:nvGrpSpPr>
            <p:grpSpPr>
              <a:xfrm>
                <a:off x="157330" y="2542335"/>
                <a:ext cx="606149" cy="40103"/>
                <a:chOff x="157325" y="384725"/>
                <a:chExt cx="743650" cy="49200"/>
              </a:xfrm>
            </p:grpSpPr>
            <p:sp>
              <p:nvSpPr>
                <p:cNvPr id="1166" name="Google Shape;1166;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17"/>
              <p:cNvGrpSpPr/>
              <p:nvPr/>
            </p:nvGrpSpPr>
            <p:grpSpPr>
              <a:xfrm>
                <a:off x="157330" y="2726215"/>
                <a:ext cx="606149" cy="40103"/>
                <a:chOff x="157325" y="384725"/>
                <a:chExt cx="743650" cy="49200"/>
              </a:xfrm>
            </p:grpSpPr>
            <p:sp>
              <p:nvSpPr>
                <p:cNvPr id="1172" name="Google Shape;1172;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17"/>
              <p:cNvGrpSpPr/>
              <p:nvPr/>
            </p:nvGrpSpPr>
            <p:grpSpPr>
              <a:xfrm>
                <a:off x="157330" y="2910096"/>
                <a:ext cx="606149" cy="40103"/>
                <a:chOff x="157325" y="384725"/>
                <a:chExt cx="743650" cy="49200"/>
              </a:xfrm>
            </p:grpSpPr>
            <p:sp>
              <p:nvSpPr>
                <p:cNvPr id="1178" name="Google Shape;1178;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17"/>
              <p:cNvGrpSpPr/>
              <p:nvPr/>
            </p:nvGrpSpPr>
            <p:grpSpPr>
              <a:xfrm>
                <a:off x="157330" y="3093976"/>
                <a:ext cx="606149" cy="40103"/>
                <a:chOff x="157325" y="384725"/>
                <a:chExt cx="743650" cy="49200"/>
              </a:xfrm>
            </p:grpSpPr>
            <p:sp>
              <p:nvSpPr>
                <p:cNvPr id="1184" name="Google Shape;1184;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17"/>
              <p:cNvGrpSpPr/>
              <p:nvPr/>
            </p:nvGrpSpPr>
            <p:grpSpPr>
              <a:xfrm>
                <a:off x="157330" y="3277857"/>
                <a:ext cx="606149" cy="40103"/>
                <a:chOff x="157325" y="384725"/>
                <a:chExt cx="743650" cy="49200"/>
              </a:xfrm>
            </p:grpSpPr>
            <p:sp>
              <p:nvSpPr>
                <p:cNvPr id="1190" name="Google Shape;1190;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17"/>
              <p:cNvGrpSpPr/>
              <p:nvPr/>
            </p:nvGrpSpPr>
            <p:grpSpPr>
              <a:xfrm>
                <a:off x="157330" y="3461737"/>
                <a:ext cx="606149" cy="40103"/>
                <a:chOff x="157325" y="384725"/>
                <a:chExt cx="743650" cy="49200"/>
              </a:xfrm>
            </p:grpSpPr>
            <p:sp>
              <p:nvSpPr>
                <p:cNvPr id="1196" name="Google Shape;1196;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17"/>
              <p:cNvGrpSpPr/>
              <p:nvPr/>
            </p:nvGrpSpPr>
            <p:grpSpPr>
              <a:xfrm>
                <a:off x="157330" y="3645618"/>
                <a:ext cx="606149" cy="40103"/>
                <a:chOff x="157325" y="384725"/>
                <a:chExt cx="743650" cy="49200"/>
              </a:xfrm>
            </p:grpSpPr>
            <p:sp>
              <p:nvSpPr>
                <p:cNvPr id="1202" name="Google Shape;1202;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7"/>
              <p:cNvGrpSpPr/>
              <p:nvPr/>
            </p:nvGrpSpPr>
            <p:grpSpPr>
              <a:xfrm>
                <a:off x="157330" y="4013379"/>
                <a:ext cx="606149" cy="40103"/>
                <a:chOff x="157325" y="384725"/>
                <a:chExt cx="743650" cy="49200"/>
              </a:xfrm>
            </p:grpSpPr>
            <p:sp>
              <p:nvSpPr>
                <p:cNvPr id="1208" name="Google Shape;1208;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17"/>
              <p:cNvGrpSpPr/>
              <p:nvPr/>
            </p:nvGrpSpPr>
            <p:grpSpPr>
              <a:xfrm>
                <a:off x="157330" y="3829499"/>
                <a:ext cx="606149" cy="40103"/>
                <a:chOff x="157325" y="384725"/>
                <a:chExt cx="743650" cy="49200"/>
              </a:xfrm>
            </p:grpSpPr>
            <p:sp>
              <p:nvSpPr>
                <p:cNvPr id="1214" name="Google Shape;1214;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17"/>
              <p:cNvGrpSpPr/>
              <p:nvPr/>
            </p:nvGrpSpPr>
            <p:grpSpPr>
              <a:xfrm>
                <a:off x="157330" y="4197260"/>
                <a:ext cx="606149" cy="40103"/>
                <a:chOff x="157325" y="384725"/>
                <a:chExt cx="743650" cy="49200"/>
              </a:xfrm>
            </p:grpSpPr>
            <p:sp>
              <p:nvSpPr>
                <p:cNvPr id="1220" name="Google Shape;1220;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17"/>
              <p:cNvGrpSpPr/>
              <p:nvPr/>
            </p:nvGrpSpPr>
            <p:grpSpPr>
              <a:xfrm>
                <a:off x="157330" y="4381140"/>
                <a:ext cx="606149" cy="40103"/>
                <a:chOff x="157325" y="384725"/>
                <a:chExt cx="743650" cy="49200"/>
              </a:xfrm>
            </p:grpSpPr>
            <p:sp>
              <p:nvSpPr>
                <p:cNvPr id="1226" name="Google Shape;1226;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1" name="Google Shape;1231;p17"/>
            <p:cNvGrpSpPr/>
            <p:nvPr/>
          </p:nvGrpSpPr>
          <p:grpSpPr>
            <a:xfrm rot="5400000">
              <a:off x="7654781" y="3393674"/>
              <a:ext cx="435094" cy="3064543"/>
              <a:chOff x="157330" y="151887"/>
              <a:chExt cx="606149" cy="4269356"/>
            </a:xfrm>
          </p:grpSpPr>
          <p:grpSp>
            <p:nvGrpSpPr>
              <p:cNvPr id="1232" name="Google Shape;1232;p17"/>
              <p:cNvGrpSpPr/>
              <p:nvPr/>
            </p:nvGrpSpPr>
            <p:grpSpPr>
              <a:xfrm>
                <a:off x="157330" y="151887"/>
                <a:ext cx="606149" cy="40103"/>
                <a:chOff x="157325" y="384725"/>
                <a:chExt cx="743650" cy="49200"/>
              </a:xfrm>
            </p:grpSpPr>
            <p:sp>
              <p:nvSpPr>
                <p:cNvPr id="1233" name="Google Shape;123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17"/>
              <p:cNvGrpSpPr/>
              <p:nvPr/>
            </p:nvGrpSpPr>
            <p:grpSpPr>
              <a:xfrm>
                <a:off x="157330" y="335768"/>
                <a:ext cx="606149" cy="40103"/>
                <a:chOff x="157325" y="384725"/>
                <a:chExt cx="743650" cy="49200"/>
              </a:xfrm>
            </p:grpSpPr>
            <p:sp>
              <p:nvSpPr>
                <p:cNvPr id="1239" name="Google Shape;123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17"/>
              <p:cNvGrpSpPr/>
              <p:nvPr/>
            </p:nvGrpSpPr>
            <p:grpSpPr>
              <a:xfrm>
                <a:off x="157330" y="519649"/>
                <a:ext cx="606149" cy="40103"/>
                <a:chOff x="157325" y="384725"/>
                <a:chExt cx="743650" cy="49200"/>
              </a:xfrm>
            </p:grpSpPr>
            <p:sp>
              <p:nvSpPr>
                <p:cNvPr id="1245" name="Google Shape;124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17"/>
              <p:cNvGrpSpPr/>
              <p:nvPr/>
            </p:nvGrpSpPr>
            <p:grpSpPr>
              <a:xfrm>
                <a:off x="157330" y="703529"/>
                <a:ext cx="606149" cy="40103"/>
                <a:chOff x="157325" y="384725"/>
                <a:chExt cx="743650" cy="49200"/>
              </a:xfrm>
            </p:grpSpPr>
            <p:sp>
              <p:nvSpPr>
                <p:cNvPr id="1251" name="Google Shape;125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17"/>
              <p:cNvGrpSpPr/>
              <p:nvPr/>
            </p:nvGrpSpPr>
            <p:grpSpPr>
              <a:xfrm>
                <a:off x="157330" y="887410"/>
                <a:ext cx="606149" cy="40103"/>
                <a:chOff x="157325" y="384725"/>
                <a:chExt cx="743650" cy="49200"/>
              </a:xfrm>
            </p:grpSpPr>
            <p:sp>
              <p:nvSpPr>
                <p:cNvPr id="1257" name="Google Shape;125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17"/>
              <p:cNvGrpSpPr/>
              <p:nvPr/>
            </p:nvGrpSpPr>
            <p:grpSpPr>
              <a:xfrm>
                <a:off x="157330" y="1071290"/>
                <a:ext cx="606149" cy="40103"/>
                <a:chOff x="157325" y="384725"/>
                <a:chExt cx="743650" cy="49200"/>
              </a:xfrm>
            </p:grpSpPr>
            <p:sp>
              <p:nvSpPr>
                <p:cNvPr id="1263" name="Google Shape;126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17"/>
              <p:cNvGrpSpPr/>
              <p:nvPr/>
            </p:nvGrpSpPr>
            <p:grpSpPr>
              <a:xfrm>
                <a:off x="157330" y="1255171"/>
                <a:ext cx="606149" cy="40103"/>
                <a:chOff x="157325" y="384725"/>
                <a:chExt cx="743650" cy="49200"/>
              </a:xfrm>
            </p:grpSpPr>
            <p:sp>
              <p:nvSpPr>
                <p:cNvPr id="1269" name="Google Shape;126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7"/>
              <p:cNvGrpSpPr/>
              <p:nvPr/>
            </p:nvGrpSpPr>
            <p:grpSpPr>
              <a:xfrm>
                <a:off x="157330" y="1439051"/>
                <a:ext cx="606149" cy="40103"/>
                <a:chOff x="157325" y="384725"/>
                <a:chExt cx="743650" cy="49200"/>
              </a:xfrm>
            </p:grpSpPr>
            <p:sp>
              <p:nvSpPr>
                <p:cNvPr id="1275" name="Google Shape;127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17"/>
              <p:cNvGrpSpPr/>
              <p:nvPr/>
            </p:nvGrpSpPr>
            <p:grpSpPr>
              <a:xfrm>
                <a:off x="157330" y="1806812"/>
                <a:ext cx="606149" cy="40103"/>
                <a:chOff x="157325" y="384725"/>
                <a:chExt cx="743650" cy="49200"/>
              </a:xfrm>
            </p:grpSpPr>
            <p:sp>
              <p:nvSpPr>
                <p:cNvPr id="1281" name="Google Shape;128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17"/>
              <p:cNvGrpSpPr/>
              <p:nvPr/>
            </p:nvGrpSpPr>
            <p:grpSpPr>
              <a:xfrm>
                <a:off x="157330" y="1622932"/>
                <a:ext cx="606149" cy="40103"/>
                <a:chOff x="157325" y="384725"/>
                <a:chExt cx="743650" cy="49200"/>
              </a:xfrm>
            </p:grpSpPr>
            <p:sp>
              <p:nvSpPr>
                <p:cNvPr id="1287" name="Google Shape;128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7"/>
              <p:cNvGrpSpPr/>
              <p:nvPr/>
            </p:nvGrpSpPr>
            <p:grpSpPr>
              <a:xfrm>
                <a:off x="157330" y="1990693"/>
                <a:ext cx="606149" cy="40103"/>
                <a:chOff x="157325" y="384725"/>
                <a:chExt cx="743650" cy="49200"/>
              </a:xfrm>
            </p:grpSpPr>
            <p:sp>
              <p:nvSpPr>
                <p:cNvPr id="1293" name="Google Shape;129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17"/>
              <p:cNvGrpSpPr/>
              <p:nvPr/>
            </p:nvGrpSpPr>
            <p:grpSpPr>
              <a:xfrm>
                <a:off x="157330" y="2174574"/>
                <a:ext cx="606149" cy="40103"/>
                <a:chOff x="157325" y="384725"/>
                <a:chExt cx="743650" cy="49200"/>
              </a:xfrm>
            </p:grpSpPr>
            <p:sp>
              <p:nvSpPr>
                <p:cNvPr id="1299" name="Google Shape;129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17"/>
              <p:cNvGrpSpPr/>
              <p:nvPr/>
            </p:nvGrpSpPr>
            <p:grpSpPr>
              <a:xfrm>
                <a:off x="157330" y="2358454"/>
                <a:ext cx="606149" cy="40103"/>
                <a:chOff x="157325" y="384725"/>
                <a:chExt cx="743650" cy="49200"/>
              </a:xfrm>
            </p:grpSpPr>
            <p:sp>
              <p:nvSpPr>
                <p:cNvPr id="1305" name="Google Shape;130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17"/>
              <p:cNvGrpSpPr/>
              <p:nvPr/>
            </p:nvGrpSpPr>
            <p:grpSpPr>
              <a:xfrm>
                <a:off x="157330" y="2542335"/>
                <a:ext cx="606149" cy="40103"/>
                <a:chOff x="157325" y="384725"/>
                <a:chExt cx="743650" cy="49200"/>
              </a:xfrm>
            </p:grpSpPr>
            <p:sp>
              <p:nvSpPr>
                <p:cNvPr id="1311" name="Google Shape;131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17"/>
              <p:cNvGrpSpPr/>
              <p:nvPr/>
            </p:nvGrpSpPr>
            <p:grpSpPr>
              <a:xfrm>
                <a:off x="157330" y="2726215"/>
                <a:ext cx="606149" cy="40103"/>
                <a:chOff x="157325" y="384725"/>
                <a:chExt cx="743650" cy="49200"/>
              </a:xfrm>
            </p:grpSpPr>
            <p:sp>
              <p:nvSpPr>
                <p:cNvPr id="1317" name="Google Shape;131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17"/>
              <p:cNvGrpSpPr/>
              <p:nvPr/>
            </p:nvGrpSpPr>
            <p:grpSpPr>
              <a:xfrm>
                <a:off x="157330" y="2910096"/>
                <a:ext cx="606149" cy="40103"/>
                <a:chOff x="157325" y="384725"/>
                <a:chExt cx="743650" cy="49200"/>
              </a:xfrm>
            </p:grpSpPr>
            <p:sp>
              <p:nvSpPr>
                <p:cNvPr id="1323" name="Google Shape;132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7"/>
              <p:cNvGrpSpPr/>
              <p:nvPr/>
            </p:nvGrpSpPr>
            <p:grpSpPr>
              <a:xfrm>
                <a:off x="157330" y="3093976"/>
                <a:ext cx="606149" cy="40103"/>
                <a:chOff x="157325" y="384725"/>
                <a:chExt cx="743650" cy="49200"/>
              </a:xfrm>
            </p:grpSpPr>
            <p:sp>
              <p:nvSpPr>
                <p:cNvPr id="1329" name="Google Shape;132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7"/>
              <p:cNvGrpSpPr/>
              <p:nvPr/>
            </p:nvGrpSpPr>
            <p:grpSpPr>
              <a:xfrm>
                <a:off x="157330" y="3277857"/>
                <a:ext cx="606149" cy="40103"/>
                <a:chOff x="157325" y="384725"/>
                <a:chExt cx="743650" cy="49200"/>
              </a:xfrm>
            </p:grpSpPr>
            <p:sp>
              <p:nvSpPr>
                <p:cNvPr id="1335" name="Google Shape;133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7"/>
              <p:cNvGrpSpPr/>
              <p:nvPr/>
            </p:nvGrpSpPr>
            <p:grpSpPr>
              <a:xfrm>
                <a:off x="157330" y="3461737"/>
                <a:ext cx="606149" cy="40103"/>
                <a:chOff x="157325" y="384725"/>
                <a:chExt cx="743650" cy="49200"/>
              </a:xfrm>
            </p:grpSpPr>
            <p:sp>
              <p:nvSpPr>
                <p:cNvPr id="1341" name="Google Shape;134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17"/>
              <p:cNvGrpSpPr/>
              <p:nvPr/>
            </p:nvGrpSpPr>
            <p:grpSpPr>
              <a:xfrm>
                <a:off x="157330" y="3645618"/>
                <a:ext cx="606149" cy="40103"/>
                <a:chOff x="157325" y="384725"/>
                <a:chExt cx="743650" cy="49200"/>
              </a:xfrm>
            </p:grpSpPr>
            <p:sp>
              <p:nvSpPr>
                <p:cNvPr id="1347" name="Google Shape;1347;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7"/>
              <p:cNvGrpSpPr/>
              <p:nvPr/>
            </p:nvGrpSpPr>
            <p:grpSpPr>
              <a:xfrm>
                <a:off x="157330" y="4013379"/>
                <a:ext cx="606149" cy="40103"/>
                <a:chOff x="157325" y="384725"/>
                <a:chExt cx="743650" cy="49200"/>
              </a:xfrm>
            </p:grpSpPr>
            <p:sp>
              <p:nvSpPr>
                <p:cNvPr id="1353" name="Google Shape;1353;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17"/>
              <p:cNvGrpSpPr/>
              <p:nvPr/>
            </p:nvGrpSpPr>
            <p:grpSpPr>
              <a:xfrm>
                <a:off x="157330" y="3829499"/>
                <a:ext cx="606149" cy="40103"/>
                <a:chOff x="157325" y="384725"/>
                <a:chExt cx="743650" cy="49200"/>
              </a:xfrm>
            </p:grpSpPr>
            <p:sp>
              <p:nvSpPr>
                <p:cNvPr id="1359" name="Google Shape;1359;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17"/>
              <p:cNvGrpSpPr/>
              <p:nvPr/>
            </p:nvGrpSpPr>
            <p:grpSpPr>
              <a:xfrm>
                <a:off x="157330" y="4197260"/>
                <a:ext cx="606149" cy="40103"/>
                <a:chOff x="157325" y="384725"/>
                <a:chExt cx="743650" cy="49200"/>
              </a:xfrm>
            </p:grpSpPr>
            <p:sp>
              <p:nvSpPr>
                <p:cNvPr id="1365" name="Google Shape;1365;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7"/>
              <p:cNvGrpSpPr/>
              <p:nvPr/>
            </p:nvGrpSpPr>
            <p:grpSpPr>
              <a:xfrm>
                <a:off x="157330" y="4381140"/>
                <a:ext cx="606149" cy="40103"/>
                <a:chOff x="157325" y="384725"/>
                <a:chExt cx="743650" cy="49200"/>
              </a:xfrm>
            </p:grpSpPr>
            <p:sp>
              <p:nvSpPr>
                <p:cNvPr id="1371" name="Google Shape;1371;p17"/>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76" name="Google Shape;1376;p17"/>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7" name="Shape 1377"/>
        <p:cNvGrpSpPr/>
        <p:nvPr/>
      </p:nvGrpSpPr>
      <p:grpSpPr>
        <a:xfrm>
          <a:off x="0" y="0"/>
          <a:ext cx="0" cy="0"/>
          <a:chOff x="0" y="0"/>
          <a:chExt cx="0" cy="0"/>
        </a:xfrm>
      </p:grpSpPr>
      <p:grpSp>
        <p:nvGrpSpPr>
          <p:cNvPr id="1378" name="Google Shape;1378;p18"/>
          <p:cNvGrpSpPr/>
          <p:nvPr/>
        </p:nvGrpSpPr>
        <p:grpSpPr>
          <a:xfrm rot="5400000">
            <a:off x="-2899747" y="1273748"/>
            <a:ext cx="6234568" cy="435094"/>
            <a:chOff x="-130297" y="4708398"/>
            <a:chExt cx="6234568" cy="435094"/>
          </a:xfrm>
        </p:grpSpPr>
        <p:grpSp>
          <p:nvGrpSpPr>
            <p:cNvPr id="1379" name="Google Shape;1379;p18"/>
            <p:cNvGrpSpPr/>
            <p:nvPr/>
          </p:nvGrpSpPr>
          <p:grpSpPr>
            <a:xfrm rot="5400000">
              <a:off x="1184428" y="3393674"/>
              <a:ext cx="435094" cy="3064543"/>
              <a:chOff x="157330" y="151887"/>
              <a:chExt cx="606149" cy="4269356"/>
            </a:xfrm>
          </p:grpSpPr>
          <p:grpSp>
            <p:nvGrpSpPr>
              <p:cNvPr id="1380" name="Google Shape;1380;p18"/>
              <p:cNvGrpSpPr/>
              <p:nvPr/>
            </p:nvGrpSpPr>
            <p:grpSpPr>
              <a:xfrm>
                <a:off x="157330" y="151887"/>
                <a:ext cx="606149" cy="40103"/>
                <a:chOff x="157325" y="384725"/>
                <a:chExt cx="743650" cy="49200"/>
              </a:xfrm>
            </p:grpSpPr>
            <p:sp>
              <p:nvSpPr>
                <p:cNvPr id="1381" name="Google Shape;138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18"/>
              <p:cNvGrpSpPr/>
              <p:nvPr/>
            </p:nvGrpSpPr>
            <p:grpSpPr>
              <a:xfrm>
                <a:off x="157330" y="335768"/>
                <a:ext cx="606149" cy="40103"/>
                <a:chOff x="157325" y="384725"/>
                <a:chExt cx="743650" cy="49200"/>
              </a:xfrm>
            </p:grpSpPr>
            <p:sp>
              <p:nvSpPr>
                <p:cNvPr id="1387" name="Google Shape;138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18"/>
              <p:cNvGrpSpPr/>
              <p:nvPr/>
            </p:nvGrpSpPr>
            <p:grpSpPr>
              <a:xfrm>
                <a:off x="157330" y="519649"/>
                <a:ext cx="606149" cy="40103"/>
                <a:chOff x="157325" y="384725"/>
                <a:chExt cx="743650" cy="49200"/>
              </a:xfrm>
            </p:grpSpPr>
            <p:sp>
              <p:nvSpPr>
                <p:cNvPr id="1393" name="Google Shape;139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18"/>
              <p:cNvGrpSpPr/>
              <p:nvPr/>
            </p:nvGrpSpPr>
            <p:grpSpPr>
              <a:xfrm>
                <a:off x="157330" y="703529"/>
                <a:ext cx="606149" cy="40103"/>
                <a:chOff x="157325" y="384725"/>
                <a:chExt cx="743650" cy="49200"/>
              </a:xfrm>
            </p:grpSpPr>
            <p:sp>
              <p:nvSpPr>
                <p:cNvPr id="1399" name="Google Shape;139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18"/>
              <p:cNvGrpSpPr/>
              <p:nvPr/>
            </p:nvGrpSpPr>
            <p:grpSpPr>
              <a:xfrm>
                <a:off x="157330" y="887410"/>
                <a:ext cx="606149" cy="40103"/>
                <a:chOff x="157325" y="384725"/>
                <a:chExt cx="743650" cy="49200"/>
              </a:xfrm>
            </p:grpSpPr>
            <p:sp>
              <p:nvSpPr>
                <p:cNvPr id="1405" name="Google Shape;140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18"/>
              <p:cNvGrpSpPr/>
              <p:nvPr/>
            </p:nvGrpSpPr>
            <p:grpSpPr>
              <a:xfrm>
                <a:off x="157330" y="1071290"/>
                <a:ext cx="606149" cy="40103"/>
                <a:chOff x="157325" y="384725"/>
                <a:chExt cx="743650" cy="49200"/>
              </a:xfrm>
            </p:grpSpPr>
            <p:sp>
              <p:nvSpPr>
                <p:cNvPr id="1411" name="Google Shape;141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18"/>
              <p:cNvGrpSpPr/>
              <p:nvPr/>
            </p:nvGrpSpPr>
            <p:grpSpPr>
              <a:xfrm>
                <a:off x="157330" y="1255171"/>
                <a:ext cx="606149" cy="40103"/>
                <a:chOff x="157325" y="384725"/>
                <a:chExt cx="743650" cy="49200"/>
              </a:xfrm>
            </p:grpSpPr>
            <p:sp>
              <p:nvSpPr>
                <p:cNvPr id="1417" name="Google Shape;141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8"/>
              <p:cNvGrpSpPr/>
              <p:nvPr/>
            </p:nvGrpSpPr>
            <p:grpSpPr>
              <a:xfrm>
                <a:off x="157330" y="1439051"/>
                <a:ext cx="606149" cy="40103"/>
                <a:chOff x="157325" y="384725"/>
                <a:chExt cx="743650" cy="49200"/>
              </a:xfrm>
            </p:grpSpPr>
            <p:sp>
              <p:nvSpPr>
                <p:cNvPr id="1423" name="Google Shape;142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18"/>
              <p:cNvGrpSpPr/>
              <p:nvPr/>
            </p:nvGrpSpPr>
            <p:grpSpPr>
              <a:xfrm>
                <a:off x="157330" y="1806812"/>
                <a:ext cx="606149" cy="40103"/>
                <a:chOff x="157325" y="384725"/>
                <a:chExt cx="743650" cy="49200"/>
              </a:xfrm>
            </p:grpSpPr>
            <p:sp>
              <p:nvSpPr>
                <p:cNvPr id="1429" name="Google Shape;142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18"/>
              <p:cNvGrpSpPr/>
              <p:nvPr/>
            </p:nvGrpSpPr>
            <p:grpSpPr>
              <a:xfrm>
                <a:off x="157330" y="1622932"/>
                <a:ext cx="606149" cy="40103"/>
                <a:chOff x="157325" y="384725"/>
                <a:chExt cx="743650" cy="49200"/>
              </a:xfrm>
            </p:grpSpPr>
            <p:sp>
              <p:nvSpPr>
                <p:cNvPr id="1435" name="Google Shape;143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18"/>
              <p:cNvGrpSpPr/>
              <p:nvPr/>
            </p:nvGrpSpPr>
            <p:grpSpPr>
              <a:xfrm>
                <a:off x="157330" y="1990693"/>
                <a:ext cx="606149" cy="40103"/>
                <a:chOff x="157325" y="384725"/>
                <a:chExt cx="743650" cy="49200"/>
              </a:xfrm>
            </p:grpSpPr>
            <p:sp>
              <p:nvSpPr>
                <p:cNvPr id="1441" name="Google Shape;144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18"/>
              <p:cNvGrpSpPr/>
              <p:nvPr/>
            </p:nvGrpSpPr>
            <p:grpSpPr>
              <a:xfrm>
                <a:off x="157330" y="2174574"/>
                <a:ext cx="606149" cy="40103"/>
                <a:chOff x="157325" y="384725"/>
                <a:chExt cx="743650" cy="49200"/>
              </a:xfrm>
            </p:grpSpPr>
            <p:sp>
              <p:nvSpPr>
                <p:cNvPr id="1447" name="Google Shape;144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18"/>
              <p:cNvGrpSpPr/>
              <p:nvPr/>
            </p:nvGrpSpPr>
            <p:grpSpPr>
              <a:xfrm>
                <a:off x="157330" y="2358454"/>
                <a:ext cx="606149" cy="40103"/>
                <a:chOff x="157325" y="384725"/>
                <a:chExt cx="743650" cy="49200"/>
              </a:xfrm>
            </p:grpSpPr>
            <p:sp>
              <p:nvSpPr>
                <p:cNvPr id="1453" name="Google Shape;145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18"/>
              <p:cNvGrpSpPr/>
              <p:nvPr/>
            </p:nvGrpSpPr>
            <p:grpSpPr>
              <a:xfrm>
                <a:off x="157330" y="2542335"/>
                <a:ext cx="606149" cy="40103"/>
                <a:chOff x="157325" y="384725"/>
                <a:chExt cx="743650" cy="49200"/>
              </a:xfrm>
            </p:grpSpPr>
            <p:sp>
              <p:nvSpPr>
                <p:cNvPr id="1459" name="Google Shape;145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18"/>
              <p:cNvGrpSpPr/>
              <p:nvPr/>
            </p:nvGrpSpPr>
            <p:grpSpPr>
              <a:xfrm>
                <a:off x="157330" y="2726215"/>
                <a:ext cx="606149" cy="40103"/>
                <a:chOff x="157325" y="384725"/>
                <a:chExt cx="743650" cy="49200"/>
              </a:xfrm>
            </p:grpSpPr>
            <p:sp>
              <p:nvSpPr>
                <p:cNvPr id="1465" name="Google Shape;146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18"/>
              <p:cNvGrpSpPr/>
              <p:nvPr/>
            </p:nvGrpSpPr>
            <p:grpSpPr>
              <a:xfrm>
                <a:off x="157330" y="2910096"/>
                <a:ext cx="606149" cy="40103"/>
                <a:chOff x="157325" y="384725"/>
                <a:chExt cx="743650" cy="49200"/>
              </a:xfrm>
            </p:grpSpPr>
            <p:sp>
              <p:nvSpPr>
                <p:cNvPr id="1471" name="Google Shape;147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18"/>
              <p:cNvGrpSpPr/>
              <p:nvPr/>
            </p:nvGrpSpPr>
            <p:grpSpPr>
              <a:xfrm>
                <a:off x="157330" y="3093976"/>
                <a:ext cx="606149" cy="40103"/>
                <a:chOff x="157325" y="384725"/>
                <a:chExt cx="743650" cy="49200"/>
              </a:xfrm>
            </p:grpSpPr>
            <p:sp>
              <p:nvSpPr>
                <p:cNvPr id="1477" name="Google Shape;147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18"/>
              <p:cNvGrpSpPr/>
              <p:nvPr/>
            </p:nvGrpSpPr>
            <p:grpSpPr>
              <a:xfrm>
                <a:off x="157330" y="3277857"/>
                <a:ext cx="606149" cy="40103"/>
                <a:chOff x="157325" y="384725"/>
                <a:chExt cx="743650" cy="49200"/>
              </a:xfrm>
            </p:grpSpPr>
            <p:sp>
              <p:nvSpPr>
                <p:cNvPr id="1483" name="Google Shape;148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18"/>
              <p:cNvGrpSpPr/>
              <p:nvPr/>
            </p:nvGrpSpPr>
            <p:grpSpPr>
              <a:xfrm>
                <a:off x="157330" y="3461737"/>
                <a:ext cx="606149" cy="40103"/>
                <a:chOff x="157325" y="384725"/>
                <a:chExt cx="743650" cy="49200"/>
              </a:xfrm>
            </p:grpSpPr>
            <p:sp>
              <p:nvSpPr>
                <p:cNvPr id="1489" name="Google Shape;148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18"/>
              <p:cNvGrpSpPr/>
              <p:nvPr/>
            </p:nvGrpSpPr>
            <p:grpSpPr>
              <a:xfrm>
                <a:off x="157330" y="3645618"/>
                <a:ext cx="606149" cy="40103"/>
                <a:chOff x="157325" y="384725"/>
                <a:chExt cx="743650" cy="49200"/>
              </a:xfrm>
            </p:grpSpPr>
            <p:sp>
              <p:nvSpPr>
                <p:cNvPr id="1495" name="Google Shape;149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18"/>
              <p:cNvGrpSpPr/>
              <p:nvPr/>
            </p:nvGrpSpPr>
            <p:grpSpPr>
              <a:xfrm>
                <a:off x="157330" y="4013379"/>
                <a:ext cx="606149" cy="40103"/>
                <a:chOff x="157325" y="384725"/>
                <a:chExt cx="743650" cy="49200"/>
              </a:xfrm>
            </p:grpSpPr>
            <p:sp>
              <p:nvSpPr>
                <p:cNvPr id="1501" name="Google Shape;150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18"/>
              <p:cNvGrpSpPr/>
              <p:nvPr/>
            </p:nvGrpSpPr>
            <p:grpSpPr>
              <a:xfrm>
                <a:off x="157330" y="3829499"/>
                <a:ext cx="606149" cy="40103"/>
                <a:chOff x="157325" y="384725"/>
                <a:chExt cx="743650" cy="49200"/>
              </a:xfrm>
            </p:grpSpPr>
            <p:sp>
              <p:nvSpPr>
                <p:cNvPr id="1507" name="Google Shape;150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18"/>
              <p:cNvGrpSpPr/>
              <p:nvPr/>
            </p:nvGrpSpPr>
            <p:grpSpPr>
              <a:xfrm>
                <a:off x="157330" y="4197260"/>
                <a:ext cx="606149" cy="40103"/>
                <a:chOff x="157325" y="384725"/>
                <a:chExt cx="743650" cy="49200"/>
              </a:xfrm>
            </p:grpSpPr>
            <p:sp>
              <p:nvSpPr>
                <p:cNvPr id="1513" name="Google Shape;151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18"/>
              <p:cNvGrpSpPr/>
              <p:nvPr/>
            </p:nvGrpSpPr>
            <p:grpSpPr>
              <a:xfrm>
                <a:off x="157330" y="4381140"/>
                <a:ext cx="606149" cy="40103"/>
                <a:chOff x="157325" y="384725"/>
                <a:chExt cx="743650" cy="49200"/>
              </a:xfrm>
            </p:grpSpPr>
            <p:sp>
              <p:nvSpPr>
                <p:cNvPr id="1519" name="Google Shape;151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4" name="Google Shape;1524;p18"/>
            <p:cNvGrpSpPr/>
            <p:nvPr/>
          </p:nvGrpSpPr>
          <p:grpSpPr>
            <a:xfrm rot="5400000">
              <a:off x="4354453" y="3393674"/>
              <a:ext cx="435094" cy="3064543"/>
              <a:chOff x="157330" y="151887"/>
              <a:chExt cx="606149" cy="4269356"/>
            </a:xfrm>
          </p:grpSpPr>
          <p:grpSp>
            <p:nvGrpSpPr>
              <p:cNvPr id="1525" name="Google Shape;1525;p18"/>
              <p:cNvGrpSpPr/>
              <p:nvPr/>
            </p:nvGrpSpPr>
            <p:grpSpPr>
              <a:xfrm>
                <a:off x="157330" y="151887"/>
                <a:ext cx="606149" cy="40103"/>
                <a:chOff x="157325" y="384725"/>
                <a:chExt cx="743650" cy="49200"/>
              </a:xfrm>
            </p:grpSpPr>
            <p:sp>
              <p:nvSpPr>
                <p:cNvPr id="1526" name="Google Shape;152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18"/>
              <p:cNvGrpSpPr/>
              <p:nvPr/>
            </p:nvGrpSpPr>
            <p:grpSpPr>
              <a:xfrm>
                <a:off x="157330" y="335768"/>
                <a:ext cx="606149" cy="40103"/>
                <a:chOff x="157325" y="384725"/>
                <a:chExt cx="743650" cy="49200"/>
              </a:xfrm>
            </p:grpSpPr>
            <p:sp>
              <p:nvSpPr>
                <p:cNvPr id="1532" name="Google Shape;153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8"/>
              <p:cNvGrpSpPr/>
              <p:nvPr/>
            </p:nvGrpSpPr>
            <p:grpSpPr>
              <a:xfrm>
                <a:off x="157330" y="519649"/>
                <a:ext cx="606149" cy="40103"/>
                <a:chOff x="157325" y="384725"/>
                <a:chExt cx="743650" cy="49200"/>
              </a:xfrm>
            </p:grpSpPr>
            <p:sp>
              <p:nvSpPr>
                <p:cNvPr id="1538" name="Google Shape;153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18"/>
              <p:cNvGrpSpPr/>
              <p:nvPr/>
            </p:nvGrpSpPr>
            <p:grpSpPr>
              <a:xfrm>
                <a:off x="157330" y="703529"/>
                <a:ext cx="606149" cy="40103"/>
                <a:chOff x="157325" y="384725"/>
                <a:chExt cx="743650" cy="49200"/>
              </a:xfrm>
            </p:grpSpPr>
            <p:sp>
              <p:nvSpPr>
                <p:cNvPr id="1544" name="Google Shape;154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18"/>
              <p:cNvGrpSpPr/>
              <p:nvPr/>
            </p:nvGrpSpPr>
            <p:grpSpPr>
              <a:xfrm>
                <a:off x="157330" y="887410"/>
                <a:ext cx="606149" cy="40103"/>
                <a:chOff x="157325" y="384725"/>
                <a:chExt cx="743650" cy="49200"/>
              </a:xfrm>
            </p:grpSpPr>
            <p:sp>
              <p:nvSpPr>
                <p:cNvPr id="1550" name="Google Shape;155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18"/>
              <p:cNvGrpSpPr/>
              <p:nvPr/>
            </p:nvGrpSpPr>
            <p:grpSpPr>
              <a:xfrm>
                <a:off x="157330" y="1071290"/>
                <a:ext cx="606149" cy="40103"/>
                <a:chOff x="157325" y="384725"/>
                <a:chExt cx="743650" cy="49200"/>
              </a:xfrm>
            </p:grpSpPr>
            <p:sp>
              <p:nvSpPr>
                <p:cNvPr id="1556" name="Google Shape;155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18"/>
              <p:cNvGrpSpPr/>
              <p:nvPr/>
            </p:nvGrpSpPr>
            <p:grpSpPr>
              <a:xfrm>
                <a:off x="157330" y="1255171"/>
                <a:ext cx="606149" cy="40103"/>
                <a:chOff x="157325" y="384725"/>
                <a:chExt cx="743650" cy="49200"/>
              </a:xfrm>
            </p:grpSpPr>
            <p:sp>
              <p:nvSpPr>
                <p:cNvPr id="1562" name="Google Shape;156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18"/>
              <p:cNvGrpSpPr/>
              <p:nvPr/>
            </p:nvGrpSpPr>
            <p:grpSpPr>
              <a:xfrm>
                <a:off x="157330" y="1439051"/>
                <a:ext cx="606149" cy="40103"/>
                <a:chOff x="157325" y="384725"/>
                <a:chExt cx="743650" cy="49200"/>
              </a:xfrm>
            </p:grpSpPr>
            <p:sp>
              <p:nvSpPr>
                <p:cNvPr id="1568" name="Google Shape;156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18"/>
              <p:cNvGrpSpPr/>
              <p:nvPr/>
            </p:nvGrpSpPr>
            <p:grpSpPr>
              <a:xfrm>
                <a:off x="157330" y="1806812"/>
                <a:ext cx="606149" cy="40103"/>
                <a:chOff x="157325" y="384725"/>
                <a:chExt cx="743650" cy="49200"/>
              </a:xfrm>
            </p:grpSpPr>
            <p:sp>
              <p:nvSpPr>
                <p:cNvPr id="1574" name="Google Shape;157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18"/>
              <p:cNvGrpSpPr/>
              <p:nvPr/>
            </p:nvGrpSpPr>
            <p:grpSpPr>
              <a:xfrm>
                <a:off x="157330" y="1622932"/>
                <a:ext cx="606149" cy="40103"/>
                <a:chOff x="157325" y="384725"/>
                <a:chExt cx="743650" cy="49200"/>
              </a:xfrm>
            </p:grpSpPr>
            <p:sp>
              <p:nvSpPr>
                <p:cNvPr id="1580" name="Google Shape;158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18"/>
              <p:cNvGrpSpPr/>
              <p:nvPr/>
            </p:nvGrpSpPr>
            <p:grpSpPr>
              <a:xfrm>
                <a:off x="157330" y="1990693"/>
                <a:ext cx="606149" cy="40103"/>
                <a:chOff x="157325" y="384725"/>
                <a:chExt cx="743650" cy="49200"/>
              </a:xfrm>
            </p:grpSpPr>
            <p:sp>
              <p:nvSpPr>
                <p:cNvPr id="1586" name="Google Shape;158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18"/>
              <p:cNvGrpSpPr/>
              <p:nvPr/>
            </p:nvGrpSpPr>
            <p:grpSpPr>
              <a:xfrm>
                <a:off x="157330" y="2174574"/>
                <a:ext cx="606149" cy="40103"/>
                <a:chOff x="157325" y="384725"/>
                <a:chExt cx="743650" cy="49200"/>
              </a:xfrm>
            </p:grpSpPr>
            <p:sp>
              <p:nvSpPr>
                <p:cNvPr id="1592" name="Google Shape;159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18"/>
              <p:cNvGrpSpPr/>
              <p:nvPr/>
            </p:nvGrpSpPr>
            <p:grpSpPr>
              <a:xfrm>
                <a:off x="157330" y="2358454"/>
                <a:ext cx="606149" cy="40103"/>
                <a:chOff x="157325" y="384725"/>
                <a:chExt cx="743650" cy="49200"/>
              </a:xfrm>
            </p:grpSpPr>
            <p:sp>
              <p:nvSpPr>
                <p:cNvPr id="1598" name="Google Shape;159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18"/>
              <p:cNvGrpSpPr/>
              <p:nvPr/>
            </p:nvGrpSpPr>
            <p:grpSpPr>
              <a:xfrm>
                <a:off x="157330" y="2542335"/>
                <a:ext cx="606149" cy="40103"/>
                <a:chOff x="157325" y="384725"/>
                <a:chExt cx="743650" cy="49200"/>
              </a:xfrm>
            </p:grpSpPr>
            <p:sp>
              <p:nvSpPr>
                <p:cNvPr id="1604" name="Google Shape;160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18"/>
              <p:cNvGrpSpPr/>
              <p:nvPr/>
            </p:nvGrpSpPr>
            <p:grpSpPr>
              <a:xfrm>
                <a:off x="157330" y="2726215"/>
                <a:ext cx="606149" cy="40103"/>
                <a:chOff x="157325" y="384725"/>
                <a:chExt cx="743650" cy="49200"/>
              </a:xfrm>
            </p:grpSpPr>
            <p:sp>
              <p:nvSpPr>
                <p:cNvPr id="1610" name="Google Shape;161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8"/>
              <p:cNvGrpSpPr/>
              <p:nvPr/>
            </p:nvGrpSpPr>
            <p:grpSpPr>
              <a:xfrm>
                <a:off x="157330" y="2910096"/>
                <a:ext cx="606149" cy="40103"/>
                <a:chOff x="157325" y="384725"/>
                <a:chExt cx="743650" cy="49200"/>
              </a:xfrm>
            </p:grpSpPr>
            <p:sp>
              <p:nvSpPr>
                <p:cNvPr id="1616" name="Google Shape;161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8"/>
              <p:cNvGrpSpPr/>
              <p:nvPr/>
            </p:nvGrpSpPr>
            <p:grpSpPr>
              <a:xfrm>
                <a:off x="157330" y="3093976"/>
                <a:ext cx="606149" cy="40103"/>
                <a:chOff x="157325" y="384725"/>
                <a:chExt cx="743650" cy="49200"/>
              </a:xfrm>
            </p:grpSpPr>
            <p:sp>
              <p:nvSpPr>
                <p:cNvPr id="1622" name="Google Shape;162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8"/>
              <p:cNvGrpSpPr/>
              <p:nvPr/>
            </p:nvGrpSpPr>
            <p:grpSpPr>
              <a:xfrm>
                <a:off x="157330" y="3277857"/>
                <a:ext cx="606149" cy="40103"/>
                <a:chOff x="157325" y="384725"/>
                <a:chExt cx="743650" cy="49200"/>
              </a:xfrm>
            </p:grpSpPr>
            <p:sp>
              <p:nvSpPr>
                <p:cNvPr id="1628" name="Google Shape;162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18"/>
              <p:cNvGrpSpPr/>
              <p:nvPr/>
            </p:nvGrpSpPr>
            <p:grpSpPr>
              <a:xfrm>
                <a:off x="157330" y="3461737"/>
                <a:ext cx="606149" cy="40103"/>
                <a:chOff x="157325" y="384725"/>
                <a:chExt cx="743650" cy="49200"/>
              </a:xfrm>
            </p:grpSpPr>
            <p:sp>
              <p:nvSpPr>
                <p:cNvPr id="1634" name="Google Shape;163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8"/>
              <p:cNvGrpSpPr/>
              <p:nvPr/>
            </p:nvGrpSpPr>
            <p:grpSpPr>
              <a:xfrm>
                <a:off x="157330" y="3645618"/>
                <a:ext cx="606149" cy="40103"/>
                <a:chOff x="157325" y="384725"/>
                <a:chExt cx="743650" cy="49200"/>
              </a:xfrm>
            </p:grpSpPr>
            <p:sp>
              <p:nvSpPr>
                <p:cNvPr id="1640" name="Google Shape;164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8"/>
              <p:cNvGrpSpPr/>
              <p:nvPr/>
            </p:nvGrpSpPr>
            <p:grpSpPr>
              <a:xfrm>
                <a:off x="157330" y="4013379"/>
                <a:ext cx="606149" cy="40103"/>
                <a:chOff x="157325" y="384725"/>
                <a:chExt cx="743650" cy="49200"/>
              </a:xfrm>
            </p:grpSpPr>
            <p:sp>
              <p:nvSpPr>
                <p:cNvPr id="1646" name="Google Shape;164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8"/>
              <p:cNvGrpSpPr/>
              <p:nvPr/>
            </p:nvGrpSpPr>
            <p:grpSpPr>
              <a:xfrm>
                <a:off x="157330" y="3829499"/>
                <a:ext cx="606149" cy="40103"/>
                <a:chOff x="157325" y="384725"/>
                <a:chExt cx="743650" cy="49200"/>
              </a:xfrm>
            </p:grpSpPr>
            <p:sp>
              <p:nvSpPr>
                <p:cNvPr id="1652" name="Google Shape;165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8"/>
              <p:cNvGrpSpPr/>
              <p:nvPr/>
            </p:nvGrpSpPr>
            <p:grpSpPr>
              <a:xfrm>
                <a:off x="157330" y="4197260"/>
                <a:ext cx="606149" cy="40103"/>
                <a:chOff x="157325" y="384725"/>
                <a:chExt cx="743650" cy="49200"/>
              </a:xfrm>
            </p:grpSpPr>
            <p:sp>
              <p:nvSpPr>
                <p:cNvPr id="1658" name="Google Shape;165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18"/>
              <p:cNvGrpSpPr/>
              <p:nvPr/>
            </p:nvGrpSpPr>
            <p:grpSpPr>
              <a:xfrm>
                <a:off x="157330" y="4381140"/>
                <a:ext cx="606149" cy="40103"/>
                <a:chOff x="157325" y="384725"/>
                <a:chExt cx="743650" cy="49200"/>
              </a:xfrm>
            </p:grpSpPr>
            <p:sp>
              <p:nvSpPr>
                <p:cNvPr id="1664" name="Google Shape;166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69" name="Google Shape;1669;p18"/>
          <p:cNvGrpSpPr/>
          <p:nvPr/>
        </p:nvGrpSpPr>
        <p:grpSpPr>
          <a:xfrm rot="5400000">
            <a:off x="5802003" y="1273748"/>
            <a:ext cx="6234568" cy="435094"/>
            <a:chOff x="-130297" y="4708398"/>
            <a:chExt cx="6234568" cy="435094"/>
          </a:xfrm>
        </p:grpSpPr>
        <p:grpSp>
          <p:nvGrpSpPr>
            <p:cNvPr id="1670" name="Google Shape;1670;p18"/>
            <p:cNvGrpSpPr/>
            <p:nvPr/>
          </p:nvGrpSpPr>
          <p:grpSpPr>
            <a:xfrm rot="5400000">
              <a:off x="1184428" y="3393674"/>
              <a:ext cx="435094" cy="3064543"/>
              <a:chOff x="157330" y="151887"/>
              <a:chExt cx="606149" cy="4269356"/>
            </a:xfrm>
          </p:grpSpPr>
          <p:grpSp>
            <p:nvGrpSpPr>
              <p:cNvPr id="1671" name="Google Shape;1671;p18"/>
              <p:cNvGrpSpPr/>
              <p:nvPr/>
            </p:nvGrpSpPr>
            <p:grpSpPr>
              <a:xfrm>
                <a:off x="157330" y="151887"/>
                <a:ext cx="606149" cy="40103"/>
                <a:chOff x="157325" y="384725"/>
                <a:chExt cx="743650" cy="49200"/>
              </a:xfrm>
            </p:grpSpPr>
            <p:sp>
              <p:nvSpPr>
                <p:cNvPr id="1672" name="Google Shape;167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8"/>
              <p:cNvGrpSpPr/>
              <p:nvPr/>
            </p:nvGrpSpPr>
            <p:grpSpPr>
              <a:xfrm>
                <a:off x="157330" y="335768"/>
                <a:ext cx="606149" cy="40103"/>
                <a:chOff x="157325" y="384725"/>
                <a:chExt cx="743650" cy="49200"/>
              </a:xfrm>
            </p:grpSpPr>
            <p:sp>
              <p:nvSpPr>
                <p:cNvPr id="1678" name="Google Shape;167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8"/>
              <p:cNvGrpSpPr/>
              <p:nvPr/>
            </p:nvGrpSpPr>
            <p:grpSpPr>
              <a:xfrm>
                <a:off x="157330" y="519649"/>
                <a:ext cx="606149" cy="40103"/>
                <a:chOff x="157325" y="384725"/>
                <a:chExt cx="743650" cy="49200"/>
              </a:xfrm>
            </p:grpSpPr>
            <p:sp>
              <p:nvSpPr>
                <p:cNvPr id="1684" name="Google Shape;168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8"/>
              <p:cNvGrpSpPr/>
              <p:nvPr/>
            </p:nvGrpSpPr>
            <p:grpSpPr>
              <a:xfrm>
                <a:off x="157330" y="703529"/>
                <a:ext cx="606149" cy="40103"/>
                <a:chOff x="157325" y="384725"/>
                <a:chExt cx="743650" cy="49200"/>
              </a:xfrm>
            </p:grpSpPr>
            <p:sp>
              <p:nvSpPr>
                <p:cNvPr id="1690" name="Google Shape;169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18"/>
              <p:cNvGrpSpPr/>
              <p:nvPr/>
            </p:nvGrpSpPr>
            <p:grpSpPr>
              <a:xfrm>
                <a:off x="157330" y="887410"/>
                <a:ext cx="606149" cy="40103"/>
                <a:chOff x="157325" y="384725"/>
                <a:chExt cx="743650" cy="49200"/>
              </a:xfrm>
            </p:grpSpPr>
            <p:sp>
              <p:nvSpPr>
                <p:cNvPr id="1696" name="Google Shape;169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18"/>
              <p:cNvGrpSpPr/>
              <p:nvPr/>
            </p:nvGrpSpPr>
            <p:grpSpPr>
              <a:xfrm>
                <a:off x="157330" y="1071290"/>
                <a:ext cx="606149" cy="40103"/>
                <a:chOff x="157325" y="384725"/>
                <a:chExt cx="743650" cy="49200"/>
              </a:xfrm>
            </p:grpSpPr>
            <p:sp>
              <p:nvSpPr>
                <p:cNvPr id="1702" name="Google Shape;170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8"/>
              <p:cNvGrpSpPr/>
              <p:nvPr/>
            </p:nvGrpSpPr>
            <p:grpSpPr>
              <a:xfrm>
                <a:off x="157330" y="1255171"/>
                <a:ext cx="606149" cy="40103"/>
                <a:chOff x="157325" y="384725"/>
                <a:chExt cx="743650" cy="49200"/>
              </a:xfrm>
            </p:grpSpPr>
            <p:sp>
              <p:nvSpPr>
                <p:cNvPr id="1708" name="Google Shape;170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18"/>
              <p:cNvGrpSpPr/>
              <p:nvPr/>
            </p:nvGrpSpPr>
            <p:grpSpPr>
              <a:xfrm>
                <a:off x="157330" y="1439051"/>
                <a:ext cx="606149" cy="40103"/>
                <a:chOff x="157325" y="384725"/>
                <a:chExt cx="743650" cy="49200"/>
              </a:xfrm>
            </p:grpSpPr>
            <p:sp>
              <p:nvSpPr>
                <p:cNvPr id="1714" name="Google Shape;171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8"/>
              <p:cNvGrpSpPr/>
              <p:nvPr/>
            </p:nvGrpSpPr>
            <p:grpSpPr>
              <a:xfrm>
                <a:off x="157330" y="1806812"/>
                <a:ext cx="606149" cy="40103"/>
                <a:chOff x="157325" y="384725"/>
                <a:chExt cx="743650" cy="49200"/>
              </a:xfrm>
            </p:grpSpPr>
            <p:sp>
              <p:nvSpPr>
                <p:cNvPr id="1720" name="Google Shape;172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8"/>
              <p:cNvGrpSpPr/>
              <p:nvPr/>
            </p:nvGrpSpPr>
            <p:grpSpPr>
              <a:xfrm>
                <a:off x="157330" y="1622932"/>
                <a:ext cx="606149" cy="40103"/>
                <a:chOff x="157325" y="384725"/>
                <a:chExt cx="743650" cy="49200"/>
              </a:xfrm>
            </p:grpSpPr>
            <p:sp>
              <p:nvSpPr>
                <p:cNvPr id="1726" name="Google Shape;172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18"/>
              <p:cNvGrpSpPr/>
              <p:nvPr/>
            </p:nvGrpSpPr>
            <p:grpSpPr>
              <a:xfrm>
                <a:off x="157330" y="1990693"/>
                <a:ext cx="606149" cy="40103"/>
                <a:chOff x="157325" y="384725"/>
                <a:chExt cx="743650" cy="49200"/>
              </a:xfrm>
            </p:grpSpPr>
            <p:sp>
              <p:nvSpPr>
                <p:cNvPr id="1732" name="Google Shape;173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18"/>
              <p:cNvGrpSpPr/>
              <p:nvPr/>
            </p:nvGrpSpPr>
            <p:grpSpPr>
              <a:xfrm>
                <a:off x="157330" y="2174574"/>
                <a:ext cx="606149" cy="40103"/>
                <a:chOff x="157325" y="384725"/>
                <a:chExt cx="743650" cy="49200"/>
              </a:xfrm>
            </p:grpSpPr>
            <p:sp>
              <p:nvSpPr>
                <p:cNvPr id="1738" name="Google Shape;173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8"/>
              <p:cNvGrpSpPr/>
              <p:nvPr/>
            </p:nvGrpSpPr>
            <p:grpSpPr>
              <a:xfrm>
                <a:off x="157330" y="2358454"/>
                <a:ext cx="606149" cy="40103"/>
                <a:chOff x="157325" y="384725"/>
                <a:chExt cx="743650" cy="49200"/>
              </a:xfrm>
            </p:grpSpPr>
            <p:sp>
              <p:nvSpPr>
                <p:cNvPr id="1744" name="Google Shape;174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18"/>
              <p:cNvGrpSpPr/>
              <p:nvPr/>
            </p:nvGrpSpPr>
            <p:grpSpPr>
              <a:xfrm>
                <a:off x="157330" y="2542335"/>
                <a:ext cx="606149" cy="40103"/>
                <a:chOff x="157325" y="384725"/>
                <a:chExt cx="743650" cy="49200"/>
              </a:xfrm>
            </p:grpSpPr>
            <p:sp>
              <p:nvSpPr>
                <p:cNvPr id="1750" name="Google Shape;175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18"/>
              <p:cNvGrpSpPr/>
              <p:nvPr/>
            </p:nvGrpSpPr>
            <p:grpSpPr>
              <a:xfrm>
                <a:off x="157330" y="2726215"/>
                <a:ext cx="606149" cy="40103"/>
                <a:chOff x="157325" y="384725"/>
                <a:chExt cx="743650" cy="49200"/>
              </a:xfrm>
            </p:grpSpPr>
            <p:sp>
              <p:nvSpPr>
                <p:cNvPr id="1756" name="Google Shape;175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18"/>
              <p:cNvGrpSpPr/>
              <p:nvPr/>
            </p:nvGrpSpPr>
            <p:grpSpPr>
              <a:xfrm>
                <a:off x="157330" y="2910096"/>
                <a:ext cx="606149" cy="40103"/>
                <a:chOff x="157325" y="384725"/>
                <a:chExt cx="743650" cy="49200"/>
              </a:xfrm>
            </p:grpSpPr>
            <p:sp>
              <p:nvSpPr>
                <p:cNvPr id="1762" name="Google Shape;176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18"/>
              <p:cNvGrpSpPr/>
              <p:nvPr/>
            </p:nvGrpSpPr>
            <p:grpSpPr>
              <a:xfrm>
                <a:off x="157330" y="3093976"/>
                <a:ext cx="606149" cy="40103"/>
                <a:chOff x="157325" y="384725"/>
                <a:chExt cx="743650" cy="49200"/>
              </a:xfrm>
            </p:grpSpPr>
            <p:sp>
              <p:nvSpPr>
                <p:cNvPr id="1768" name="Google Shape;176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18"/>
              <p:cNvGrpSpPr/>
              <p:nvPr/>
            </p:nvGrpSpPr>
            <p:grpSpPr>
              <a:xfrm>
                <a:off x="157330" y="3277857"/>
                <a:ext cx="606149" cy="40103"/>
                <a:chOff x="157325" y="384725"/>
                <a:chExt cx="743650" cy="49200"/>
              </a:xfrm>
            </p:grpSpPr>
            <p:sp>
              <p:nvSpPr>
                <p:cNvPr id="1774" name="Google Shape;177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8"/>
              <p:cNvGrpSpPr/>
              <p:nvPr/>
            </p:nvGrpSpPr>
            <p:grpSpPr>
              <a:xfrm>
                <a:off x="157330" y="3461737"/>
                <a:ext cx="606149" cy="40103"/>
                <a:chOff x="157325" y="384725"/>
                <a:chExt cx="743650" cy="49200"/>
              </a:xfrm>
            </p:grpSpPr>
            <p:sp>
              <p:nvSpPr>
                <p:cNvPr id="1780" name="Google Shape;178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8"/>
              <p:cNvGrpSpPr/>
              <p:nvPr/>
            </p:nvGrpSpPr>
            <p:grpSpPr>
              <a:xfrm>
                <a:off x="157330" y="3645618"/>
                <a:ext cx="606149" cy="40103"/>
                <a:chOff x="157325" y="384725"/>
                <a:chExt cx="743650" cy="49200"/>
              </a:xfrm>
            </p:grpSpPr>
            <p:sp>
              <p:nvSpPr>
                <p:cNvPr id="1786" name="Google Shape;1786;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18"/>
              <p:cNvGrpSpPr/>
              <p:nvPr/>
            </p:nvGrpSpPr>
            <p:grpSpPr>
              <a:xfrm>
                <a:off x="157330" y="4013379"/>
                <a:ext cx="606149" cy="40103"/>
                <a:chOff x="157325" y="384725"/>
                <a:chExt cx="743650" cy="49200"/>
              </a:xfrm>
            </p:grpSpPr>
            <p:sp>
              <p:nvSpPr>
                <p:cNvPr id="1792" name="Google Shape;1792;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18"/>
              <p:cNvGrpSpPr/>
              <p:nvPr/>
            </p:nvGrpSpPr>
            <p:grpSpPr>
              <a:xfrm>
                <a:off x="157330" y="3829499"/>
                <a:ext cx="606149" cy="40103"/>
                <a:chOff x="157325" y="384725"/>
                <a:chExt cx="743650" cy="49200"/>
              </a:xfrm>
            </p:grpSpPr>
            <p:sp>
              <p:nvSpPr>
                <p:cNvPr id="1798" name="Google Shape;1798;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18"/>
              <p:cNvGrpSpPr/>
              <p:nvPr/>
            </p:nvGrpSpPr>
            <p:grpSpPr>
              <a:xfrm>
                <a:off x="157330" y="4197260"/>
                <a:ext cx="606149" cy="40103"/>
                <a:chOff x="157325" y="384725"/>
                <a:chExt cx="743650" cy="49200"/>
              </a:xfrm>
            </p:grpSpPr>
            <p:sp>
              <p:nvSpPr>
                <p:cNvPr id="1804" name="Google Shape;1804;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18"/>
              <p:cNvGrpSpPr/>
              <p:nvPr/>
            </p:nvGrpSpPr>
            <p:grpSpPr>
              <a:xfrm>
                <a:off x="157330" y="4381140"/>
                <a:ext cx="606149" cy="40103"/>
                <a:chOff x="157325" y="384725"/>
                <a:chExt cx="743650" cy="49200"/>
              </a:xfrm>
            </p:grpSpPr>
            <p:sp>
              <p:nvSpPr>
                <p:cNvPr id="1810" name="Google Shape;1810;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5" name="Google Shape;1815;p18"/>
            <p:cNvGrpSpPr/>
            <p:nvPr/>
          </p:nvGrpSpPr>
          <p:grpSpPr>
            <a:xfrm rot="5400000">
              <a:off x="4354453" y="3393674"/>
              <a:ext cx="435094" cy="3064543"/>
              <a:chOff x="157330" y="151887"/>
              <a:chExt cx="606149" cy="4269356"/>
            </a:xfrm>
          </p:grpSpPr>
          <p:grpSp>
            <p:nvGrpSpPr>
              <p:cNvPr id="1816" name="Google Shape;1816;p18"/>
              <p:cNvGrpSpPr/>
              <p:nvPr/>
            </p:nvGrpSpPr>
            <p:grpSpPr>
              <a:xfrm>
                <a:off x="157330" y="151887"/>
                <a:ext cx="606149" cy="40103"/>
                <a:chOff x="157325" y="384725"/>
                <a:chExt cx="743650" cy="49200"/>
              </a:xfrm>
            </p:grpSpPr>
            <p:sp>
              <p:nvSpPr>
                <p:cNvPr id="1817" name="Google Shape;181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18"/>
              <p:cNvGrpSpPr/>
              <p:nvPr/>
            </p:nvGrpSpPr>
            <p:grpSpPr>
              <a:xfrm>
                <a:off x="157330" y="335768"/>
                <a:ext cx="606149" cy="40103"/>
                <a:chOff x="157325" y="384725"/>
                <a:chExt cx="743650" cy="49200"/>
              </a:xfrm>
            </p:grpSpPr>
            <p:sp>
              <p:nvSpPr>
                <p:cNvPr id="1823" name="Google Shape;182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18"/>
              <p:cNvGrpSpPr/>
              <p:nvPr/>
            </p:nvGrpSpPr>
            <p:grpSpPr>
              <a:xfrm>
                <a:off x="157330" y="519649"/>
                <a:ext cx="606149" cy="40103"/>
                <a:chOff x="157325" y="384725"/>
                <a:chExt cx="743650" cy="49200"/>
              </a:xfrm>
            </p:grpSpPr>
            <p:sp>
              <p:nvSpPr>
                <p:cNvPr id="1829" name="Google Shape;182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18"/>
              <p:cNvGrpSpPr/>
              <p:nvPr/>
            </p:nvGrpSpPr>
            <p:grpSpPr>
              <a:xfrm>
                <a:off x="157330" y="703529"/>
                <a:ext cx="606149" cy="40103"/>
                <a:chOff x="157325" y="384725"/>
                <a:chExt cx="743650" cy="49200"/>
              </a:xfrm>
            </p:grpSpPr>
            <p:sp>
              <p:nvSpPr>
                <p:cNvPr id="1835" name="Google Shape;183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18"/>
              <p:cNvGrpSpPr/>
              <p:nvPr/>
            </p:nvGrpSpPr>
            <p:grpSpPr>
              <a:xfrm>
                <a:off x="157330" y="887410"/>
                <a:ext cx="606149" cy="40103"/>
                <a:chOff x="157325" y="384725"/>
                <a:chExt cx="743650" cy="49200"/>
              </a:xfrm>
            </p:grpSpPr>
            <p:sp>
              <p:nvSpPr>
                <p:cNvPr id="1841" name="Google Shape;184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18"/>
              <p:cNvGrpSpPr/>
              <p:nvPr/>
            </p:nvGrpSpPr>
            <p:grpSpPr>
              <a:xfrm>
                <a:off x="157330" y="1071290"/>
                <a:ext cx="606149" cy="40103"/>
                <a:chOff x="157325" y="384725"/>
                <a:chExt cx="743650" cy="49200"/>
              </a:xfrm>
            </p:grpSpPr>
            <p:sp>
              <p:nvSpPr>
                <p:cNvPr id="1847" name="Google Shape;184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18"/>
              <p:cNvGrpSpPr/>
              <p:nvPr/>
            </p:nvGrpSpPr>
            <p:grpSpPr>
              <a:xfrm>
                <a:off x="157330" y="1255171"/>
                <a:ext cx="606149" cy="40103"/>
                <a:chOff x="157325" y="384725"/>
                <a:chExt cx="743650" cy="49200"/>
              </a:xfrm>
            </p:grpSpPr>
            <p:sp>
              <p:nvSpPr>
                <p:cNvPr id="1853" name="Google Shape;185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18"/>
              <p:cNvGrpSpPr/>
              <p:nvPr/>
            </p:nvGrpSpPr>
            <p:grpSpPr>
              <a:xfrm>
                <a:off x="157330" y="1439051"/>
                <a:ext cx="606149" cy="40103"/>
                <a:chOff x="157325" y="384725"/>
                <a:chExt cx="743650" cy="49200"/>
              </a:xfrm>
            </p:grpSpPr>
            <p:sp>
              <p:nvSpPr>
                <p:cNvPr id="1859" name="Google Shape;185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18"/>
              <p:cNvGrpSpPr/>
              <p:nvPr/>
            </p:nvGrpSpPr>
            <p:grpSpPr>
              <a:xfrm>
                <a:off x="157330" y="1806812"/>
                <a:ext cx="606149" cy="40103"/>
                <a:chOff x="157325" y="384725"/>
                <a:chExt cx="743650" cy="49200"/>
              </a:xfrm>
            </p:grpSpPr>
            <p:sp>
              <p:nvSpPr>
                <p:cNvPr id="1865" name="Google Shape;186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8"/>
              <p:cNvGrpSpPr/>
              <p:nvPr/>
            </p:nvGrpSpPr>
            <p:grpSpPr>
              <a:xfrm>
                <a:off x="157330" y="1622932"/>
                <a:ext cx="606149" cy="40103"/>
                <a:chOff x="157325" y="384725"/>
                <a:chExt cx="743650" cy="49200"/>
              </a:xfrm>
            </p:grpSpPr>
            <p:sp>
              <p:nvSpPr>
                <p:cNvPr id="1871" name="Google Shape;187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18"/>
              <p:cNvGrpSpPr/>
              <p:nvPr/>
            </p:nvGrpSpPr>
            <p:grpSpPr>
              <a:xfrm>
                <a:off x="157330" y="1990693"/>
                <a:ext cx="606149" cy="40103"/>
                <a:chOff x="157325" y="384725"/>
                <a:chExt cx="743650" cy="49200"/>
              </a:xfrm>
            </p:grpSpPr>
            <p:sp>
              <p:nvSpPr>
                <p:cNvPr id="1877" name="Google Shape;187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18"/>
              <p:cNvGrpSpPr/>
              <p:nvPr/>
            </p:nvGrpSpPr>
            <p:grpSpPr>
              <a:xfrm>
                <a:off x="157330" y="2174574"/>
                <a:ext cx="606149" cy="40103"/>
                <a:chOff x="157325" y="384725"/>
                <a:chExt cx="743650" cy="49200"/>
              </a:xfrm>
            </p:grpSpPr>
            <p:sp>
              <p:nvSpPr>
                <p:cNvPr id="1883" name="Google Shape;188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18"/>
              <p:cNvGrpSpPr/>
              <p:nvPr/>
            </p:nvGrpSpPr>
            <p:grpSpPr>
              <a:xfrm>
                <a:off x="157330" y="2358454"/>
                <a:ext cx="606149" cy="40103"/>
                <a:chOff x="157325" y="384725"/>
                <a:chExt cx="743650" cy="49200"/>
              </a:xfrm>
            </p:grpSpPr>
            <p:sp>
              <p:nvSpPr>
                <p:cNvPr id="1889" name="Google Shape;188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8"/>
              <p:cNvGrpSpPr/>
              <p:nvPr/>
            </p:nvGrpSpPr>
            <p:grpSpPr>
              <a:xfrm>
                <a:off x="157330" y="2542335"/>
                <a:ext cx="606149" cy="40103"/>
                <a:chOff x="157325" y="384725"/>
                <a:chExt cx="743650" cy="49200"/>
              </a:xfrm>
            </p:grpSpPr>
            <p:sp>
              <p:nvSpPr>
                <p:cNvPr id="1895" name="Google Shape;189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18"/>
              <p:cNvGrpSpPr/>
              <p:nvPr/>
            </p:nvGrpSpPr>
            <p:grpSpPr>
              <a:xfrm>
                <a:off x="157330" y="2726215"/>
                <a:ext cx="606149" cy="40103"/>
                <a:chOff x="157325" y="384725"/>
                <a:chExt cx="743650" cy="49200"/>
              </a:xfrm>
            </p:grpSpPr>
            <p:sp>
              <p:nvSpPr>
                <p:cNvPr id="1901" name="Google Shape;190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18"/>
              <p:cNvGrpSpPr/>
              <p:nvPr/>
            </p:nvGrpSpPr>
            <p:grpSpPr>
              <a:xfrm>
                <a:off x="157330" y="2910096"/>
                <a:ext cx="606149" cy="40103"/>
                <a:chOff x="157325" y="384725"/>
                <a:chExt cx="743650" cy="49200"/>
              </a:xfrm>
            </p:grpSpPr>
            <p:sp>
              <p:nvSpPr>
                <p:cNvPr id="1907" name="Google Shape;190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18"/>
              <p:cNvGrpSpPr/>
              <p:nvPr/>
            </p:nvGrpSpPr>
            <p:grpSpPr>
              <a:xfrm>
                <a:off x="157330" y="3093976"/>
                <a:ext cx="606149" cy="40103"/>
                <a:chOff x="157325" y="384725"/>
                <a:chExt cx="743650" cy="49200"/>
              </a:xfrm>
            </p:grpSpPr>
            <p:sp>
              <p:nvSpPr>
                <p:cNvPr id="1913" name="Google Shape;191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18"/>
              <p:cNvGrpSpPr/>
              <p:nvPr/>
            </p:nvGrpSpPr>
            <p:grpSpPr>
              <a:xfrm>
                <a:off x="157330" y="3277857"/>
                <a:ext cx="606149" cy="40103"/>
                <a:chOff x="157325" y="384725"/>
                <a:chExt cx="743650" cy="49200"/>
              </a:xfrm>
            </p:grpSpPr>
            <p:sp>
              <p:nvSpPr>
                <p:cNvPr id="1919" name="Google Shape;191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18"/>
              <p:cNvGrpSpPr/>
              <p:nvPr/>
            </p:nvGrpSpPr>
            <p:grpSpPr>
              <a:xfrm>
                <a:off x="157330" y="3461737"/>
                <a:ext cx="606149" cy="40103"/>
                <a:chOff x="157325" y="384725"/>
                <a:chExt cx="743650" cy="49200"/>
              </a:xfrm>
            </p:grpSpPr>
            <p:sp>
              <p:nvSpPr>
                <p:cNvPr id="1925" name="Google Shape;192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8"/>
              <p:cNvGrpSpPr/>
              <p:nvPr/>
            </p:nvGrpSpPr>
            <p:grpSpPr>
              <a:xfrm>
                <a:off x="157330" y="3645618"/>
                <a:ext cx="606149" cy="40103"/>
                <a:chOff x="157325" y="384725"/>
                <a:chExt cx="743650" cy="49200"/>
              </a:xfrm>
            </p:grpSpPr>
            <p:sp>
              <p:nvSpPr>
                <p:cNvPr id="1931" name="Google Shape;1931;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18"/>
              <p:cNvGrpSpPr/>
              <p:nvPr/>
            </p:nvGrpSpPr>
            <p:grpSpPr>
              <a:xfrm>
                <a:off x="157330" y="4013379"/>
                <a:ext cx="606149" cy="40103"/>
                <a:chOff x="157325" y="384725"/>
                <a:chExt cx="743650" cy="49200"/>
              </a:xfrm>
            </p:grpSpPr>
            <p:sp>
              <p:nvSpPr>
                <p:cNvPr id="1937" name="Google Shape;1937;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18"/>
              <p:cNvGrpSpPr/>
              <p:nvPr/>
            </p:nvGrpSpPr>
            <p:grpSpPr>
              <a:xfrm>
                <a:off x="157330" y="3829499"/>
                <a:ext cx="606149" cy="40103"/>
                <a:chOff x="157325" y="384725"/>
                <a:chExt cx="743650" cy="49200"/>
              </a:xfrm>
            </p:grpSpPr>
            <p:sp>
              <p:nvSpPr>
                <p:cNvPr id="1943" name="Google Shape;1943;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18"/>
              <p:cNvGrpSpPr/>
              <p:nvPr/>
            </p:nvGrpSpPr>
            <p:grpSpPr>
              <a:xfrm>
                <a:off x="157330" y="4197260"/>
                <a:ext cx="606149" cy="40103"/>
                <a:chOff x="157325" y="384725"/>
                <a:chExt cx="743650" cy="49200"/>
              </a:xfrm>
            </p:grpSpPr>
            <p:sp>
              <p:nvSpPr>
                <p:cNvPr id="1949" name="Google Shape;1949;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18"/>
              <p:cNvGrpSpPr/>
              <p:nvPr/>
            </p:nvGrpSpPr>
            <p:grpSpPr>
              <a:xfrm>
                <a:off x="157330" y="4381140"/>
                <a:ext cx="606149" cy="40103"/>
                <a:chOff x="157325" y="384725"/>
                <a:chExt cx="743650" cy="49200"/>
              </a:xfrm>
            </p:grpSpPr>
            <p:sp>
              <p:nvSpPr>
                <p:cNvPr id="1955" name="Google Shape;1955;p1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60" name="Google Shape;1960;p18"/>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61" name="Shape 1961"/>
        <p:cNvGrpSpPr/>
        <p:nvPr/>
      </p:nvGrpSpPr>
      <p:grpSpPr>
        <a:xfrm>
          <a:off x="0" y="0"/>
          <a:ext cx="0" cy="0"/>
          <a:chOff x="0" y="0"/>
          <a:chExt cx="0" cy="0"/>
        </a:xfrm>
      </p:grpSpPr>
      <p:sp>
        <p:nvSpPr>
          <p:cNvPr id="1962" name="Google Shape;1962;p19"/>
          <p:cNvSpPr txBox="1"/>
          <p:nvPr>
            <p:ph idx="1" type="body"/>
          </p:nvPr>
        </p:nvSpPr>
        <p:spPr>
          <a:xfrm>
            <a:off x="1547400" y="1873162"/>
            <a:ext cx="6049200" cy="2094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Clr>
                <a:schemeClr val="accent2"/>
              </a:buClr>
              <a:buSzPts val="12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grpSp>
        <p:nvGrpSpPr>
          <p:cNvPr id="1963" name="Google Shape;1963;p19"/>
          <p:cNvGrpSpPr/>
          <p:nvPr/>
        </p:nvGrpSpPr>
        <p:grpSpPr>
          <a:xfrm>
            <a:off x="-130297" y="4708398"/>
            <a:ext cx="9404593" cy="435094"/>
            <a:chOff x="6" y="4708398"/>
            <a:chExt cx="9404593" cy="435094"/>
          </a:xfrm>
        </p:grpSpPr>
        <p:grpSp>
          <p:nvGrpSpPr>
            <p:cNvPr id="1964" name="Google Shape;1964;p19"/>
            <p:cNvGrpSpPr/>
            <p:nvPr/>
          </p:nvGrpSpPr>
          <p:grpSpPr>
            <a:xfrm rot="5400000">
              <a:off x="1314731" y="3393674"/>
              <a:ext cx="435094" cy="3064543"/>
              <a:chOff x="157330" y="151887"/>
              <a:chExt cx="606149" cy="4269356"/>
            </a:xfrm>
          </p:grpSpPr>
          <p:grpSp>
            <p:nvGrpSpPr>
              <p:cNvPr id="1965" name="Google Shape;1965;p19"/>
              <p:cNvGrpSpPr/>
              <p:nvPr/>
            </p:nvGrpSpPr>
            <p:grpSpPr>
              <a:xfrm>
                <a:off x="157330" y="151887"/>
                <a:ext cx="606149" cy="40103"/>
                <a:chOff x="157325" y="384725"/>
                <a:chExt cx="743650" cy="49200"/>
              </a:xfrm>
            </p:grpSpPr>
            <p:sp>
              <p:nvSpPr>
                <p:cNvPr id="1966" name="Google Shape;196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9"/>
              <p:cNvGrpSpPr/>
              <p:nvPr/>
            </p:nvGrpSpPr>
            <p:grpSpPr>
              <a:xfrm>
                <a:off x="157330" y="335768"/>
                <a:ext cx="606149" cy="40103"/>
                <a:chOff x="157325" y="384725"/>
                <a:chExt cx="743650" cy="49200"/>
              </a:xfrm>
            </p:grpSpPr>
            <p:sp>
              <p:nvSpPr>
                <p:cNvPr id="1972" name="Google Shape;197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19"/>
              <p:cNvGrpSpPr/>
              <p:nvPr/>
            </p:nvGrpSpPr>
            <p:grpSpPr>
              <a:xfrm>
                <a:off x="157330" y="519649"/>
                <a:ext cx="606149" cy="40103"/>
                <a:chOff x="157325" y="384725"/>
                <a:chExt cx="743650" cy="49200"/>
              </a:xfrm>
            </p:grpSpPr>
            <p:sp>
              <p:nvSpPr>
                <p:cNvPr id="1978" name="Google Shape;197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19"/>
              <p:cNvGrpSpPr/>
              <p:nvPr/>
            </p:nvGrpSpPr>
            <p:grpSpPr>
              <a:xfrm>
                <a:off x="157330" y="703529"/>
                <a:ext cx="606149" cy="40103"/>
                <a:chOff x="157325" y="384725"/>
                <a:chExt cx="743650" cy="49200"/>
              </a:xfrm>
            </p:grpSpPr>
            <p:sp>
              <p:nvSpPr>
                <p:cNvPr id="1984" name="Google Shape;198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9"/>
              <p:cNvGrpSpPr/>
              <p:nvPr/>
            </p:nvGrpSpPr>
            <p:grpSpPr>
              <a:xfrm>
                <a:off x="157330" y="887410"/>
                <a:ext cx="606149" cy="40103"/>
                <a:chOff x="157325" y="384725"/>
                <a:chExt cx="743650" cy="49200"/>
              </a:xfrm>
            </p:grpSpPr>
            <p:sp>
              <p:nvSpPr>
                <p:cNvPr id="1990" name="Google Shape;199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19"/>
              <p:cNvGrpSpPr/>
              <p:nvPr/>
            </p:nvGrpSpPr>
            <p:grpSpPr>
              <a:xfrm>
                <a:off x="157330" y="1071290"/>
                <a:ext cx="606149" cy="40103"/>
                <a:chOff x="157325" y="384725"/>
                <a:chExt cx="743650" cy="49200"/>
              </a:xfrm>
            </p:grpSpPr>
            <p:sp>
              <p:nvSpPr>
                <p:cNvPr id="1996" name="Google Shape;199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19"/>
              <p:cNvGrpSpPr/>
              <p:nvPr/>
            </p:nvGrpSpPr>
            <p:grpSpPr>
              <a:xfrm>
                <a:off x="157330" y="1255171"/>
                <a:ext cx="606149" cy="40103"/>
                <a:chOff x="157325" y="384725"/>
                <a:chExt cx="743650" cy="49200"/>
              </a:xfrm>
            </p:grpSpPr>
            <p:sp>
              <p:nvSpPr>
                <p:cNvPr id="2002" name="Google Shape;200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19"/>
              <p:cNvGrpSpPr/>
              <p:nvPr/>
            </p:nvGrpSpPr>
            <p:grpSpPr>
              <a:xfrm>
                <a:off x="157330" y="1439051"/>
                <a:ext cx="606149" cy="40103"/>
                <a:chOff x="157325" y="384725"/>
                <a:chExt cx="743650" cy="49200"/>
              </a:xfrm>
            </p:grpSpPr>
            <p:sp>
              <p:nvSpPr>
                <p:cNvPr id="2008" name="Google Shape;200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19"/>
              <p:cNvGrpSpPr/>
              <p:nvPr/>
            </p:nvGrpSpPr>
            <p:grpSpPr>
              <a:xfrm>
                <a:off x="157330" y="1806812"/>
                <a:ext cx="606149" cy="40103"/>
                <a:chOff x="157325" y="384725"/>
                <a:chExt cx="743650" cy="49200"/>
              </a:xfrm>
            </p:grpSpPr>
            <p:sp>
              <p:nvSpPr>
                <p:cNvPr id="2014" name="Google Shape;201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9"/>
              <p:cNvGrpSpPr/>
              <p:nvPr/>
            </p:nvGrpSpPr>
            <p:grpSpPr>
              <a:xfrm>
                <a:off x="157330" y="1622932"/>
                <a:ext cx="606149" cy="40103"/>
                <a:chOff x="157325" y="384725"/>
                <a:chExt cx="743650" cy="49200"/>
              </a:xfrm>
            </p:grpSpPr>
            <p:sp>
              <p:nvSpPr>
                <p:cNvPr id="2020" name="Google Shape;202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19"/>
              <p:cNvGrpSpPr/>
              <p:nvPr/>
            </p:nvGrpSpPr>
            <p:grpSpPr>
              <a:xfrm>
                <a:off x="157330" y="1990693"/>
                <a:ext cx="606149" cy="40103"/>
                <a:chOff x="157325" y="384725"/>
                <a:chExt cx="743650" cy="49200"/>
              </a:xfrm>
            </p:grpSpPr>
            <p:sp>
              <p:nvSpPr>
                <p:cNvPr id="2026" name="Google Shape;202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19"/>
              <p:cNvGrpSpPr/>
              <p:nvPr/>
            </p:nvGrpSpPr>
            <p:grpSpPr>
              <a:xfrm>
                <a:off x="157330" y="2174574"/>
                <a:ext cx="606149" cy="40103"/>
                <a:chOff x="157325" y="384725"/>
                <a:chExt cx="743650" cy="49200"/>
              </a:xfrm>
            </p:grpSpPr>
            <p:sp>
              <p:nvSpPr>
                <p:cNvPr id="2032" name="Google Shape;203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9"/>
              <p:cNvGrpSpPr/>
              <p:nvPr/>
            </p:nvGrpSpPr>
            <p:grpSpPr>
              <a:xfrm>
                <a:off x="157330" y="2358454"/>
                <a:ext cx="606149" cy="40103"/>
                <a:chOff x="157325" y="384725"/>
                <a:chExt cx="743650" cy="49200"/>
              </a:xfrm>
            </p:grpSpPr>
            <p:sp>
              <p:nvSpPr>
                <p:cNvPr id="2038" name="Google Shape;203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19"/>
              <p:cNvGrpSpPr/>
              <p:nvPr/>
            </p:nvGrpSpPr>
            <p:grpSpPr>
              <a:xfrm>
                <a:off x="157330" y="2542335"/>
                <a:ext cx="606149" cy="40103"/>
                <a:chOff x="157325" y="384725"/>
                <a:chExt cx="743650" cy="49200"/>
              </a:xfrm>
            </p:grpSpPr>
            <p:sp>
              <p:nvSpPr>
                <p:cNvPr id="2044" name="Google Shape;204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9"/>
              <p:cNvGrpSpPr/>
              <p:nvPr/>
            </p:nvGrpSpPr>
            <p:grpSpPr>
              <a:xfrm>
                <a:off x="157330" y="2726215"/>
                <a:ext cx="606149" cy="40103"/>
                <a:chOff x="157325" y="384725"/>
                <a:chExt cx="743650" cy="49200"/>
              </a:xfrm>
            </p:grpSpPr>
            <p:sp>
              <p:nvSpPr>
                <p:cNvPr id="2050" name="Google Shape;205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19"/>
              <p:cNvGrpSpPr/>
              <p:nvPr/>
            </p:nvGrpSpPr>
            <p:grpSpPr>
              <a:xfrm>
                <a:off x="157330" y="2910096"/>
                <a:ext cx="606149" cy="40103"/>
                <a:chOff x="157325" y="384725"/>
                <a:chExt cx="743650" cy="49200"/>
              </a:xfrm>
            </p:grpSpPr>
            <p:sp>
              <p:nvSpPr>
                <p:cNvPr id="2056" name="Google Shape;205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9"/>
              <p:cNvGrpSpPr/>
              <p:nvPr/>
            </p:nvGrpSpPr>
            <p:grpSpPr>
              <a:xfrm>
                <a:off x="157330" y="3093976"/>
                <a:ext cx="606149" cy="40103"/>
                <a:chOff x="157325" y="384725"/>
                <a:chExt cx="743650" cy="49200"/>
              </a:xfrm>
            </p:grpSpPr>
            <p:sp>
              <p:nvSpPr>
                <p:cNvPr id="2062" name="Google Shape;206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19"/>
              <p:cNvGrpSpPr/>
              <p:nvPr/>
            </p:nvGrpSpPr>
            <p:grpSpPr>
              <a:xfrm>
                <a:off x="157330" y="3277857"/>
                <a:ext cx="606149" cy="40103"/>
                <a:chOff x="157325" y="384725"/>
                <a:chExt cx="743650" cy="49200"/>
              </a:xfrm>
            </p:grpSpPr>
            <p:sp>
              <p:nvSpPr>
                <p:cNvPr id="2068" name="Google Shape;206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19"/>
              <p:cNvGrpSpPr/>
              <p:nvPr/>
            </p:nvGrpSpPr>
            <p:grpSpPr>
              <a:xfrm>
                <a:off x="157330" y="3461737"/>
                <a:ext cx="606149" cy="40103"/>
                <a:chOff x="157325" y="384725"/>
                <a:chExt cx="743650" cy="49200"/>
              </a:xfrm>
            </p:grpSpPr>
            <p:sp>
              <p:nvSpPr>
                <p:cNvPr id="2074" name="Google Shape;207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19"/>
              <p:cNvGrpSpPr/>
              <p:nvPr/>
            </p:nvGrpSpPr>
            <p:grpSpPr>
              <a:xfrm>
                <a:off x="157330" y="3645618"/>
                <a:ext cx="606149" cy="40103"/>
                <a:chOff x="157325" y="384725"/>
                <a:chExt cx="743650" cy="49200"/>
              </a:xfrm>
            </p:grpSpPr>
            <p:sp>
              <p:nvSpPr>
                <p:cNvPr id="2080" name="Google Shape;208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19"/>
              <p:cNvGrpSpPr/>
              <p:nvPr/>
            </p:nvGrpSpPr>
            <p:grpSpPr>
              <a:xfrm>
                <a:off x="157330" y="4013379"/>
                <a:ext cx="606149" cy="40103"/>
                <a:chOff x="157325" y="384725"/>
                <a:chExt cx="743650" cy="49200"/>
              </a:xfrm>
            </p:grpSpPr>
            <p:sp>
              <p:nvSpPr>
                <p:cNvPr id="2086" name="Google Shape;208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19"/>
              <p:cNvGrpSpPr/>
              <p:nvPr/>
            </p:nvGrpSpPr>
            <p:grpSpPr>
              <a:xfrm>
                <a:off x="157330" y="3829499"/>
                <a:ext cx="606149" cy="40103"/>
                <a:chOff x="157325" y="384725"/>
                <a:chExt cx="743650" cy="49200"/>
              </a:xfrm>
            </p:grpSpPr>
            <p:sp>
              <p:nvSpPr>
                <p:cNvPr id="2092" name="Google Shape;209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19"/>
              <p:cNvGrpSpPr/>
              <p:nvPr/>
            </p:nvGrpSpPr>
            <p:grpSpPr>
              <a:xfrm>
                <a:off x="157330" y="4197260"/>
                <a:ext cx="606149" cy="40103"/>
                <a:chOff x="157325" y="384725"/>
                <a:chExt cx="743650" cy="49200"/>
              </a:xfrm>
            </p:grpSpPr>
            <p:sp>
              <p:nvSpPr>
                <p:cNvPr id="2098" name="Google Shape;209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19"/>
              <p:cNvGrpSpPr/>
              <p:nvPr/>
            </p:nvGrpSpPr>
            <p:grpSpPr>
              <a:xfrm>
                <a:off x="157330" y="4381140"/>
                <a:ext cx="606149" cy="40103"/>
                <a:chOff x="157325" y="384725"/>
                <a:chExt cx="743650" cy="49200"/>
              </a:xfrm>
            </p:grpSpPr>
            <p:sp>
              <p:nvSpPr>
                <p:cNvPr id="2104" name="Google Shape;210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9" name="Google Shape;2109;p19"/>
            <p:cNvGrpSpPr/>
            <p:nvPr/>
          </p:nvGrpSpPr>
          <p:grpSpPr>
            <a:xfrm rot="5400000">
              <a:off x="4484756" y="3393674"/>
              <a:ext cx="435094" cy="3064543"/>
              <a:chOff x="157330" y="151887"/>
              <a:chExt cx="606149" cy="4269356"/>
            </a:xfrm>
          </p:grpSpPr>
          <p:grpSp>
            <p:nvGrpSpPr>
              <p:cNvPr id="2110" name="Google Shape;2110;p19"/>
              <p:cNvGrpSpPr/>
              <p:nvPr/>
            </p:nvGrpSpPr>
            <p:grpSpPr>
              <a:xfrm>
                <a:off x="157330" y="151887"/>
                <a:ext cx="606149" cy="40103"/>
                <a:chOff x="157325" y="384725"/>
                <a:chExt cx="743650" cy="49200"/>
              </a:xfrm>
            </p:grpSpPr>
            <p:sp>
              <p:nvSpPr>
                <p:cNvPr id="2111" name="Google Shape;211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19"/>
              <p:cNvGrpSpPr/>
              <p:nvPr/>
            </p:nvGrpSpPr>
            <p:grpSpPr>
              <a:xfrm>
                <a:off x="157330" y="335768"/>
                <a:ext cx="606149" cy="40103"/>
                <a:chOff x="157325" y="384725"/>
                <a:chExt cx="743650" cy="49200"/>
              </a:xfrm>
            </p:grpSpPr>
            <p:sp>
              <p:nvSpPr>
                <p:cNvPr id="2117" name="Google Shape;211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19"/>
              <p:cNvGrpSpPr/>
              <p:nvPr/>
            </p:nvGrpSpPr>
            <p:grpSpPr>
              <a:xfrm>
                <a:off x="157330" y="519649"/>
                <a:ext cx="606149" cy="40103"/>
                <a:chOff x="157325" y="384725"/>
                <a:chExt cx="743650" cy="49200"/>
              </a:xfrm>
            </p:grpSpPr>
            <p:sp>
              <p:nvSpPr>
                <p:cNvPr id="2123" name="Google Shape;212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19"/>
              <p:cNvGrpSpPr/>
              <p:nvPr/>
            </p:nvGrpSpPr>
            <p:grpSpPr>
              <a:xfrm>
                <a:off x="157330" y="703529"/>
                <a:ext cx="606149" cy="40103"/>
                <a:chOff x="157325" y="384725"/>
                <a:chExt cx="743650" cy="49200"/>
              </a:xfrm>
            </p:grpSpPr>
            <p:sp>
              <p:nvSpPr>
                <p:cNvPr id="2129" name="Google Shape;212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9"/>
              <p:cNvGrpSpPr/>
              <p:nvPr/>
            </p:nvGrpSpPr>
            <p:grpSpPr>
              <a:xfrm>
                <a:off x="157330" y="887410"/>
                <a:ext cx="606149" cy="40103"/>
                <a:chOff x="157325" y="384725"/>
                <a:chExt cx="743650" cy="49200"/>
              </a:xfrm>
            </p:grpSpPr>
            <p:sp>
              <p:nvSpPr>
                <p:cNvPr id="2135" name="Google Shape;213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19"/>
              <p:cNvGrpSpPr/>
              <p:nvPr/>
            </p:nvGrpSpPr>
            <p:grpSpPr>
              <a:xfrm>
                <a:off x="157330" y="1071290"/>
                <a:ext cx="606149" cy="40103"/>
                <a:chOff x="157325" y="384725"/>
                <a:chExt cx="743650" cy="49200"/>
              </a:xfrm>
            </p:grpSpPr>
            <p:sp>
              <p:nvSpPr>
                <p:cNvPr id="2141" name="Google Shape;214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19"/>
              <p:cNvGrpSpPr/>
              <p:nvPr/>
            </p:nvGrpSpPr>
            <p:grpSpPr>
              <a:xfrm>
                <a:off x="157330" y="1255171"/>
                <a:ext cx="606149" cy="40103"/>
                <a:chOff x="157325" y="384725"/>
                <a:chExt cx="743650" cy="49200"/>
              </a:xfrm>
            </p:grpSpPr>
            <p:sp>
              <p:nvSpPr>
                <p:cNvPr id="2147" name="Google Shape;214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9"/>
              <p:cNvGrpSpPr/>
              <p:nvPr/>
            </p:nvGrpSpPr>
            <p:grpSpPr>
              <a:xfrm>
                <a:off x="157330" y="1439051"/>
                <a:ext cx="606149" cy="40103"/>
                <a:chOff x="157325" y="384725"/>
                <a:chExt cx="743650" cy="49200"/>
              </a:xfrm>
            </p:grpSpPr>
            <p:sp>
              <p:nvSpPr>
                <p:cNvPr id="2153" name="Google Shape;215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19"/>
              <p:cNvGrpSpPr/>
              <p:nvPr/>
            </p:nvGrpSpPr>
            <p:grpSpPr>
              <a:xfrm>
                <a:off x="157330" y="1806812"/>
                <a:ext cx="606149" cy="40103"/>
                <a:chOff x="157325" y="384725"/>
                <a:chExt cx="743650" cy="49200"/>
              </a:xfrm>
            </p:grpSpPr>
            <p:sp>
              <p:nvSpPr>
                <p:cNvPr id="2159" name="Google Shape;215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19"/>
              <p:cNvGrpSpPr/>
              <p:nvPr/>
            </p:nvGrpSpPr>
            <p:grpSpPr>
              <a:xfrm>
                <a:off x="157330" y="1622932"/>
                <a:ext cx="606149" cy="40103"/>
                <a:chOff x="157325" y="384725"/>
                <a:chExt cx="743650" cy="49200"/>
              </a:xfrm>
            </p:grpSpPr>
            <p:sp>
              <p:nvSpPr>
                <p:cNvPr id="2165" name="Google Shape;216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19"/>
              <p:cNvGrpSpPr/>
              <p:nvPr/>
            </p:nvGrpSpPr>
            <p:grpSpPr>
              <a:xfrm>
                <a:off x="157330" y="1990693"/>
                <a:ext cx="606149" cy="40103"/>
                <a:chOff x="157325" y="384725"/>
                <a:chExt cx="743650" cy="49200"/>
              </a:xfrm>
            </p:grpSpPr>
            <p:sp>
              <p:nvSpPr>
                <p:cNvPr id="2171" name="Google Shape;217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19"/>
              <p:cNvGrpSpPr/>
              <p:nvPr/>
            </p:nvGrpSpPr>
            <p:grpSpPr>
              <a:xfrm>
                <a:off x="157330" y="2174574"/>
                <a:ext cx="606149" cy="40103"/>
                <a:chOff x="157325" y="384725"/>
                <a:chExt cx="743650" cy="49200"/>
              </a:xfrm>
            </p:grpSpPr>
            <p:sp>
              <p:nvSpPr>
                <p:cNvPr id="2177" name="Google Shape;217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19"/>
              <p:cNvGrpSpPr/>
              <p:nvPr/>
            </p:nvGrpSpPr>
            <p:grpSpPr>
              <a:xfrm>
                <a:off x="157330" y="2358454"/>
                <a:ext cx="606149" cy="40103"/>
                <a:chOff x="157325" y="384725"/>
                <a:chExt cx="743650" cy="49200"/>
              </a:xfrm>
            </p:grpSpPr>
            <p:sp>
              <p:nvSpPr>
                <p:cNvPr id="2183" name="Google Shape;218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9"/>
              <p:cNvGrpSpPr/>
              <p:nvPr/>
            </p:nvGrpSpPr>
            <p:grpSpPr>
              <a:xfrm>
                <a:off x="157330" y="2542335"/>
                <a:ext cx="606149" cy="40103"/>
                <a:chOff x="157325" y="384725"/>
                <a:chExt cx="743650" cy="49200"/>
              </a:xfrm>
            </p:grpSpPr>
            <p:sp>
              <p:nvSpPr>
                <p:cNvPr id="2189" name="Google Shape;218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9"/>
              <p:cNvGrpSpPr/>
              <p:nvPr/>
            </p:nvGrpSpPr>
            <p:grpSpPr>
              <a:xfrm>
                <a:off x="157330" y="2726215"/>
                <a:ext cx="606149" cy="40103"/>
                <a:chOff x="157325" y="384725"/>
                <a:chExt cx="743650" cy="49200"/>
              </a:xfrm>
            </p:grpSpPr>
            <p:sp>
              <p:nvSpPr>
                <p:cNvPr id="2195" name="Google Shape;219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19"/>
              <p:cNvGrpSpPr/>
              <p:nvPr/>
            </p:nvGrpSpPr>
            <p:grpSpPr>
              <a:xfrm>
                <a:off x="157330" y="2910096"/>
                <a:ext cx="606149" cy="40103"/>
                <a:chOff x="157325" y="384725"/>
                <a:chExt cx="743650" cy="49200"/>
              </a:xfrm>
            </p:grpSpPr>
            <p:sp>
              <p:nvSpPr>
                <p:cNvPr id="2201" name="Google Shape;220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19"/>
              <p:cNvGrpSpPr/>
              <p:nvPr/>
            </p:nvGrpSpPr>
            <p:grpSpPr>
              <a:xfrm>
                <a:off x="157330" y="3093976"/>
                <a:ext cx="606149" cy="40103"/>
                <a:chOff x="157325" y="384725"/>
                <a:chExt cx="743650" cy="49200"/>
              </a:xfrm>
            </p:grpSpPr>
            <p:sp>
              <p:nvSpPr>
                <p:cNvPr id="2207" name="Google Shape;220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19"/>
              <p:cNvGrpSpPr/>
              <p:nvPr/>
            </p:nvGrpSpPr>
            <p:grpSpPr>
              <a:xfrm>
                <a:off x="157330" y="3277857"/>
                <a:ext cx="606149" cy="40103"/>
                <a:chOff x="157325" y="384725"/>
                <a:chExt cx="743650" cy="49200"/>
              </a:xfrm>
            </p:grpSpPr>
            <p:sp>
              <p:nvSpPr>
                <p:cNvPr id="2213" name="Google Shape;221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19"/>
              <p:cNvGrpSpPr/>
              <p:nvPr/>
            </p:nvGrpSpPr>
            <p:grpSpPr>
              <a:xfrm>
                <a:off x="157330" y="3461737"/>
                <a:ext cx="606149" cy="40103"/>
                <a:chOff x="157325" y="384725"/>
                <a:chExt cx="743650" cy="49200"/>
              </a:xfrm>
            </p:grpSpPr>
            <p:sp>
              <p:nvSpPr>
                <p:cNvPr id="2219" name="Google Shape;221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9"/>
              <p:cNvGrpSpPr/>
              <p:nvPr/>
            </p:nvGrpSpPr>
            <p:grpSpPr>
              <a:xfrm>
                <a:off x="157330" y="3645618"/>
                <a:ext cx="606149" cy="40103"/>
                <a:chOff x="157325" y="384725"/>
                <a:chExt cx="743650" cy="49200"/>
              </a:xfrm>
            </p:grpSpPr>
            <p:sp>
              <p:nvSpPr>
                <p:cNvPr id="2225" name="Google Shape;222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9"/>
              <p:cNvGrpSpPr/>
              <p:nvPr/>
            </p:nvGrpSpPr>
            <p:grpSpPr>
              <a:xfrm>
                <a:off x="157330" y="4013379"/>
                <a:ext cx="606149" cy="40103"/>
                <a:chOff x="157325" y="384725"/>
                <a:chExt cx="743650" cy="49200"/>
              </a:xfrm>
            </p:grpSpPr>
            <p:sp>
              <p:nvSpPr>
                <p:cNvPr id="2231" name="Google Shape;223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19"/>
              <p:cNvGrpSpPr/>
              <p:nvPr/>
            </p:nvGrpSpPr>
            <p:grpSpPr>
              <a:xfrm>
                <a:off x="157330" y="3829499"/>
                <a:ext cx="606149" cy="40103"/>
                <a:chOff x="157325" y="384725"/>
                <a:chExt cx="743650" cy="49200"/>
              </a:xfrm>
            </p:grpSpPr>
            <p:sp>
              <p:nvSpPr>
                <p:cNvPr id="2237" name="Google Shape;223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19"/>
              <p:cNvGrpSpPr/>
              <p:nvPr/>
            </p:nvGrpSpPr>
            <p:grpSpPr>
              <a:xfrm>
                <a:off x="157330" y="4197260"/>
                <a:ext cx="606149" cy="40103"/>
                <a:chOff x="157325" y="384725"/>
                <a:chExt cx="743650" cy="49200"/>
              </a:xfrm>
            </p:grpSpPr>
            <p:sp>
              <p:nvSpPr>
                <p:cNvPr id="2243" name="Google Shape;224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19"/>
              <p:cNvGrpSpPr/>
              <p:nvPr/>
            </p:nvGrpSpPr>
            <p:grpSpPr>
              <a:xfrm>
                <a:off x="157330" y="4381140"/>
                <a:ext cx="606149" cy="40103"/>
                <a:chOff x="157325" y="384725"/>
                <a:chExt cx="743650" cy="49200"/>
              </a:xfrm>
            </p:grpSpPr>
            <p:sp>
              <p:nvSpPr>
                <p:cNvPr id="2249" name="Google Shape;224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4" name="Google Shape;2254;p19"/>
            <p:cNvGrpSpPr/>
            <p:nvPr/>
          </p:nvGrpSpPr>
          <p:grpSpPr>
            <a:xfrm rot="5400000">
              <a:off x="7654781" y="3393674"/>
              <a:ext cx="435094" cy="3064543"/>
              <a:chOff x="157330" y="151887"/>
              <a:chExt cx="606149" cy="4269356"/>
            </a:xfrm>
          </p:grpSpPr>
          <p:grpSp>
            <p:nvGrpSpPr>
              <p:cNvPr id="2255" name="Google Shape;2255;p19"/>
              <p:cNvGrpSpPr/>
              <p:nvPr/>
            </p:nvGrpSpPr>
            <p:grpSpPr>
              <a:xfrm>
                <a:off x="157330" y="151887"/>
                <a:ext cx="606149" cy="40103"/>
                <a:chOff x="157325" y="384725"/>
                <a:chExt cx="743650" cy="49200"/>
              </a:xfrm>
            </p:grpSpPr>
            <p:sp>
              <p:nvSpPr>
                <p:cNvPr id="2256" name="Google Shape;225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19"/>
              <p:cNvGrpSpPr/>
              <p:nvPr/>
            </p:nvGrpSpPr>
            <p:grpSpPr>
              <a:xfrm>
                <a:off x="157330" y="335768"/>
                <a:ext cx="606149" cy="40103"/>
                <a:chOff x="157325" y="384725"/>
                <a:chExt cx="743650" cy="49200"/>
              </a:xfrm>
            </p:grpSpPr>
            <p:sp>
              <p:nvSpPr>
                <p:cNvPr id="2262" name="Google Shape;226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19"/>
              <p:cNvGrpSpPr/>
              <p:nvPr/>
            </p:nvGrpSpPr>
            <p:grpSpPr>
              <a:xfrm>
                <a:off x="157330" y="519649"/>
                <a:ext cx="606149" cy="40103"/>
                <a:chOff x="157325" y="384725"/>
                <a:chExt cx="743650" cy="49200"/>
              </a:xfrm>
            </p:grpSpPr>
            <p:sp>
              <p:nvSpPr>
                <p:cNvPr id="2268" name="Google Shape;226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19"/>
              <p:cNvGrpSpPr/>
              <p:nvPr/>
            </p:nvGrpSpPr>
            <p:grpSpPr>
              <a:xfrm>
                <a:off x="157330" y="703529"/>
                <a:ext cx="606149" cy="40103"/>
                <a:chOff x="157325" y="384725"/>
                <a:chExt cx="743650" cy="49200"/>
              </a:xfrm>
            </p:grpSpPr>
            <p:sp>
              <p:nvSpPr>
                <p:cNvPr id="2274" name="Google Shape;227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19"/>
              <p:cNvGrpSpPr/>
              <p:nvPr/>
            </p:nvGrpSpPr>
            <p:grpSpPr>
              <a:xfrm>
                <a:off x="157330" y="887410"/>
                <a:ext cx="606149" cy="40103"/>
                <a:chOff x="157325" y="384725"/>
                <a:chExt cx="743650" cy="49200"/>
              </a:xfrm>
            </p:grpSpPr>
            <p:sp>
              <p:nvSpPr>
                <p:cNvPr id="2280" name="Google Shape;228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19"/>
              <p:cNvGrpSpPr/>
              <p:nvPr/>
            </p:nvGrpSpPr>
            <p:grpSpPr>
              <a:xfrm>
                <a:off x="157330" y="1071290"/>
                <a:ext cx="606149" cy="40103"/>
                <a:chOff x="157325" y="384725"/>
                <a:chExt cx="743650" cy="49200"/>
              </a:xfrm>
            </p:grpSpPr>
            <p:sp>
              <p:nvSpPr>
                <p:cNvPr id="2286" name="Google Shape;228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1" name="Google Shape;2291;p19"/>
              <p:cNvGrpSpPr/>
              <p:nvPr/>
            </p:nvGrpSpPr>
            <p:grpSpPr>
              <a:xfrm>
                <a:off x="157330" y="1255171"/>
                <a:ext cx="606149" cy="40103"/>
                <a:chOff x="157325" y="384725"/>
                <a:chExt cx="743650" cy="49200"/>
              </a:xfrm>
            </p:grpSpPr>
            <p:sp>
              <p:nvSpPr>
                <p:cNvPr id="2292" name="Google Shape;229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19"/>
              <p:cNvGrpSpPr/>
              <p:nvPr/>
            </p:nvGrpSpPr>
            <p:grpSpPr>
              <a:xfrm>
                <a:off x="157330" y="1439051"/>
                <a:ext cx="606149" cy="40103"/>
                <a:chOff x="157325" y="384725"/>
                <a:chExt cx="743650" cy="49200"/>
              </a:xfrm>
            </p:grpSpPr>
            <p:sp>
              <p:nvSpPr>
                <p:cNvPr id="2298" name="Google Shape;229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19"/>
              <p:cNvGrpSpPr/>
              <p:nvPr/>
            </p:nvGrpSpPr>
            <p:grpSpPr>
              <a:xfrm>
                <a:off x="157330" y="1806812"/>
                <a:ext cx="606149" cy="40103"/>
                <a:chOff x="157325" y="384725"/>
                <a:chExt cx="743650" cy="49200"/>
              </a:xfrm>
            </p:grpSpPr>
            <p:sp>
              <p:nvSpPr>
                <p:cNvPr id="2304" name="Google Shape;230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19"/>
              <p:cNvGrpSpPr/>
              <p:nvPr/>
            </p:nvGrpSpPr>
            <p:grpSpPr>
              <a:xfrm>
                <a:off x="157330" y="1622932"/>
                <a:ext cx="606149" cy="40103"/>
                <a:chOff x="157325" y="384725"/>
                <a:chExt cx="743650" cy="49200"/>
              </a:xfrm>
            </p:grpSpPr>
            <p:sp>
              <p:nvSpPr>
                <p:cNvPr id="2310" name="Google Shape;231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19"/>
              <p:cNvGrpSpPr/>
              <p:nvPr/>
            </p:nvGrpSpPr>
            <p:grpSpPr>
              <a:xfrm>
                <a:off x="157330" y="1990693"/>
                <a:ext cx="606149" cy="40103"/>
                <a:chOff x="157325" y="384725"/>
                <a:chExt cx="743650" cy="49200"/>
              </a:xfrm>
            </p:grpSpPr>
            <p:sp>
              <p:nvSpPr>
                <p:cNvPr id="2316" name="Google Shape;231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19"/>
              <p:cNvGrpSpPr/>
              <p:nvPr/>
            </p:nvGrpSpPr>
            <p:grpSpPr>
              <a:xfrm>
                <a:off x="157330" y="2174574"/>
                <a:ext cx="606149" cy="40103"/>
                <a:chOff x="157325" y="384725"/>
                <a:chExt cx="743650" cy="49200"/>
              </a:xfrm>
            </p:grpSpPr>
            <p:sp>
              <p:nvSpPr>
                <p:cNvPr id="2322" name="Google Shape;232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19"/>
              <p:cNvGrpSpPr/>
              <p:nvPr/>
            </p:nvGrpSpPr>
            <p:grpSpPr>
              <a:xfrm>
                <a:off x="157330" y="2358454"/>
                <a:ext cx="606149" cy="40103"/>
                <a:chOff x="157325" y="384725"/>
                <a:chExt cx="743650" cy="49200"/>
              </a:xfrm>
            </p:grpSpPr>
            <p:sp>
              <p:nvSpPr>
                <p:cNvPr id="2328" name="Google Shape;232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19"/>
              <p:cNvGrpSpPr/>
              <p:nvPr/>
            </p:nvGrpSpPr>
            <p:grpSpPr>
              <a:xfrm>
                <a:off x="157330" y="2542335"/>
                <a:ext cx="606149" cy="40103"/>
                <a:chOff x="157325" y="384725"/>
                <a:chExt cx="743650" cy="49200"/>
              </a:xfrm>
            </p:grpSpPr>
            <p:sp>
              <p:nvSpPr>
                <p:cNvPr id="2334" name="Google Shape;233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19"/>
              <p:cNvGrpSpPr/>
              <p:nvPr/>
            </p:nvGrpSpPr>
            <p:grpSpPr>
              <a:xfrm>
                <a:off x="157330" y="2726215"/>
                <a:ext cx="606149" cy="40103"/>
                <a:chOff x="157325" y="384725"/>
                <a:chExt cx="743650" cy="49200"/>
              </a:xfrm>
            </p:grpSpPr>
            <p:sp>
              <p:nvSpPr>
                <p:cNvPr id="2340" name="Google Shape;234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19"/>
              <p:cNvGrpSpPr/>
              <p:nvPr/>
            </p:nvGrpSpPr>
            <p:grpSpPr>
              <a:xfrm>
                <a:off x="157330" y="2910096"/>
                <a:ext cx="606149" cy="40103"/>
                <a:chOff x="157325" y="384725"/>
                <a:chExt cx="743650" cy="49200"/>
              </a:xfrm>
            </p:grpSpPr>
            <p:sp>
              <p:nvSpPr>
                <p:cNvPr id="2346" name="Google Shape;234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19"/>
              <p:cNvGrpSpPr/>
              <p:nvPr/>
            </p:nvGrpSpPr>
            <p:grpSpPr>
              <a:xfrm>
                <a:off x="157330" y="3093976"/>
                <a:ext cx="606149" cy="40103"/>
                <a:chOff x="157325" y="384725"/>
                <a:chExt cx="743650" cy="49200"/>
              </a:xfrm>
            </p:grpSpPr>
            <p:sp>
              <p:nvSpPr>
                <p:cNvPr id="2352" name="Google Shape;235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19"/>
              <p:cNvGrpSpPr/>
              <p:nvPr/>
            </p:nvGrpSpPr>
            <p:grpSpPr>
              <a:xfrm>
                <a:off x="157330" y="3277857"/>
                <a:ext cx="606149" cy="40103"/>
                <a:chOff x="157325" y="384725"/>
                <a:chExt cx="743650" cy="49200"/>
              </a:xfrm>
            </p:grpSpPr>
            <p:sp>
              <p:nvSpPr>
                <p:cNvPr id="2358" name="Google Shape;235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19"/>
              <p:cNvGrpSpPr/>
              <p:nvPr/>
            </p:nvGrpSpPr>
            <p:grpSpPr>
              <a:xfrm>
                <a:off x="157330" y="3461737"/>
                <a:ext cx="606149" cy="40103"/>
                <a:chOff x="157325" y="384725"/>
                <a:chExt cx="743650" cy="49200"/>
              </a:xfrm>
            </p:grpSpPr>
            <p:sp>
              <p:nvSpPr>
                <p:cNvPr id="2364" name="Google Shape;236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19"/>
              <p:cNvGrpSpPr/>
              <p:nvPr/>
            </p:nvGrpSpPr>
            <p:grpSpPr>
              <a:xfrm>
                <a:off x="157330" y="3645618"/>
                <a:ext cx="606149" cy="40103"/>
                <a:chOff x="157325" y="384725"/>
                <a:chExt cx="743650" cy="49200"/>
              </a:xfrm>
            </p:grpSpPr>
            <p:sp>
              <p:nvSpPr>
                <p:cNvPr id="2370" name="Google Shape;237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19"/>
              <p:cNvGrpSpPr/>
              <p:nvPr/>
            </p:nvGrpSpPr>
            <p:grpSpPr>
              <a:xfrm>
                <a:off x="157330" y="4013379"/>
                <a:ext cx="606149" cy="40103"/>
                <a:chOff x="157325" y="384725"/>
                <a:chExt cx="743650" cy="49200"/>
              </a:xfrm>
            </p:grpSpPr>
            <p:sp>
              <p:nvSpPr>
                <p:cNvPr id="2376" name="Google Shape;237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19"/>
              <p:cNvGrpSpPr/>
              <p:nvPr/>
            </p:nvGrpSpPr>
            <p:grpSpPr>
              <a:xfrm>
                <a:off x="157330" y="3829499"/>
                <a:ext cx="606149" cy="40103"/>
                <a:chOff x="157325" y="384725"/>
                <a:chExt cx="743650" cy="49200"/>
              </a:xfrm>
            </p:grpSpPr>
            <p:sp>
              <p:nvSpPr>
                <p:cNvPr id="2382" name="Google Shape;238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19"/>
              <p:cNvGrpSpPr/>
              <p:nvPr/>
            </p:nvGrpSpPr>
            <p:grpSpPr>
              <a:xfrm>
                <a:off x="157330" y="4197260"/>
                <a:ext cx="606149" cy="40103"/>
                <a:chOff x="157325" y="384725"/>
                <a:chExt cx="743650" cy="49200"/>
              </a:xfrm>
            </p:grpSpPr>
            <p:sp>
              <p:nvSpPr>
                <p:cNvPr id="2388" name="Google Shape;238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19"/>
              <p:cNvGrpSpPr/>
              <p:nvPr/>
            </p:nvGrpSpPr>
            <p:grpSpPr>
              <a:xfrm>
                <a:off x="157330" y="4381140"/>
                <a:ext cx="606149" cy="40103"/>
                <a:chOff x="157325" y="384725"/>
                <a:chExt cx="743650" cy="49200"/>
              </a:xfrm>
            </p:grpSpPr>
            <p:sp>
              <p:nvSpPr>
                <p:cNvPr id="2394" name="Google Shape;239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99" name="Google Shape;2399;p19"/>
          <p:cNvGrpSpPr/>
          <p:nvPr/>
        </p:nvGrpSpPr>
        <p:grpSpPr>
          <a:xfrm>
            <a:off x="-130297" y="-7052"/>
            <a:ext cx="9404593" cy="435094"/>
            <a:chOff x="6" y="4708398"/>
            <a:chExt cx="9404593" cy="435094"/>
          </a:xfrm>
        </p:grpSpPr>
        <p:grpSp>
          <p:nvGrpSpPr>
            <p:cNvPr id="2400" name="Google Shape;2400;p19"/>
            <p:cNvGrpSpPr/>
            <p:nvPr/>
          </p:nvGrpSpPr>
          <p:grpSpPr>
            <a:xfrm rot="5400000">
              <a:off x="1314731" y="3393674"/>
              <a:ext cx="435094" cy="3064543"/>
              <a:chOff x="157330" y="151887"/>
              <a:chExt cx="606149" cy="4269356"/>
            </a:xfrm>
          </p:grpSpPr>
          <p:grpSp>
            <p:nvGrpSpPr>
              <p:cNvPr id="2401" name="Google Shape;2401;p19"/>
              <p:cNvGrpSpPr/>
              <p:nvPr/>
            </p:nvGrpSpPr>
            <p:grpSpPr>
              <a:xfrm>
                <a:off x="157330" y="151887"/>
                <a:ext cx="606149" cy="40103"/>
                <a:chOff x="157325" y="384725"/>
                <a:chExt cx="743650" cy="49200"/>
              </a:xfrm>
            </p:grpSpPr>
            <p:sp>
              <p:nvSpPr>
                <p:cNvPr id="2402" name="Google Shape;240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19"/>
              <p:cNvGrpSpPr/>
              <p:nvPr/>
            </p:nvGrpSpPr>
            <p:grpSpPr>
              <a:xfrm>
                <a:off x="157330" y="335768"/>
                <a:ext cx="606149" cy="40103"/>
                <a:chOff x="157325" y="384725"/>
                <a:chExt cx="743650" cy="49200"/>
              </a:xfrm>
            </p:grpSpPr>
            <p:sp>
              <p:nvSpPr>
                <p:cNvPr id="2408" name="Google Shape;240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19"/>
              <p:cNvGrpSpPr/>
              <p:nvPr/>
            </p:nvGrpSpPr>
            <p:grpSpPr>
              <a:xfrm>
                <a:off x="157330" y="519649"/>
                <a:ext cx="606149" cy="40103"/>
                <a:chOff x="157325" y="384725"/>
                <a:chExt cx="743650" cy="49200"/>
              </a:xfrm>
            </p:grpSpPr>
            <p:sp>
              <p:nvSpPr>
                <p:cNvPr id="2414" name="Google Shape;241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19"/>
              <p:cNvGrpSpPr/>
              <p:nvPr/>
            </p:nvGrpSpPr>
            <p:grpSpPr>
              <a:xfrm>
                <a:off x="157330" y="703529"/>
                <a:ext cx="606149" cy="40103"/>
                <a:chOff x="157325" y="384725"/>
                <a:chExt cx="743650" cy="49200"/>
              </a:xfrm>
            </p:grpSpPr>
            <p:sp>
              <p:nvSpPr>
                <p:cNvPr id="2420" name="Google Shape;242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19"/>
              <p:cNvGrpSpPr/>
              <p:nvPr/>
            </p:nvGrpSpPr>
            <p:grpSpPr>
              <a:xfrm>
                <a:off x="157330" y="887410"/>
                <a:ext cx="606149" cy="40103"/>
                <a:chOff x="157325" y="384725"/>
                <a:chExt cx="743650" cy="49200"/>
              </a:xfrm>
            </p:grpSpPr>
            <p:sp>
              <p:nvSpPr>
                <p:cNvPr id="2426" name="Google Shape;242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19"/>
              <p:cNvGrpSpPr/>
              <p:nvPr/>
            </p:nvGrpSpPr>
            <p:grpSpPr>
              <a:xfrm>
                <a:off x="157330" y="1071290"/>
                <a:ext cx="606149" cy="40103"/>
                <a:chOff x="157325" y="384725"/>
                <a:chExt cx="743650" cy="49200"/>
              </a:xfrm>
            </p:grpSpPr>
            <p:sp>
              <p:nvSpPr>
                <p:cNvPr id="2432" name="Google Shape;243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9"/>
              <p:cNvGrpSpPr/>
              <p:nvPr/>
            </p:nvGrpSpPr>
            <p:grpSpPr>
              <a:xfrm>
                <a:off x="157330" y="1255171"/>
                <a:ext cx="606149" cy="40103"/>
                <a:chOff x="157325" y="384725"/>
                <a:chExt cx="743650" cy="49200"/>
              </a:xfrm>
            </p:grpSpPr>
            <p:sp>
              <p:nvSpPr>
                <p:cNvPr id="2438" name="Google Shape;243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19"/>
              <p:cNvGrpSpPr/>
              <p:nvPr/>
            </p:nvGrpSpPr>
            <p:grpSpPr>
              <a:xfrm>
                <a:off x="157330" y="1439051"/>
                <a:ext cx="606149" cy="40103"/>
                <a:chOff x="157325" y="384725"/>
                <a:chExt cx="743650" cy="49200"/>
              </a:xfrm>
            </p:grpSpPr>
            <p:sp>
              <p:nvSpPr>
                <p:cNvPr id="2444" name="Google Shape;244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19"/>
              <p:cNvGrpSpPr/>
              <p:nvPr/>
            </p:nvGrpSpPr>
            <p:grpSpPr>
              <a:xfrm>
                <a:off x="157330" y="1806812"/>
                <a:ext cx="606149" cy="40103"/>
                <a:chOff x="157325" y="384725"/>
                <a:chExt cx="743650" cy="49200"/>
              </a:xfrm>
            </p:grpSpPr>
            <p:sp>
              <p:nvSpPr>
                <p:cNvPr id="2450" name="Google Shape;245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19"/>
              <p:cNvGrpSpPr/>
              <p:nvPr/>
            </p:nvGrpSpPr>
            <p:grpSpPr>
              <a:xfrm>
                <a:off x="157330" y="1622932"/>
                <a:ext cx="606149" cy="40103"/>
                <a:chOff x="157325" y="384725"/>
                <a:chExt cx="743650" cy="49200"/>
              </a:xfrm>
            </p:grpSpPr>
            <p:sp>
              <p:nvSpPr>
                <p:cNvPr id="2456" name="Google Shape;245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19"/>
              <p:cNvGrpSpPr/>
              <p:nvPr/>
            </p:nvGrpSpPr>
            <p:grpSpPr>
              <a:xfrm>
                <a:off x="157330" y="1990693"/>
                <a:ext cx="606149" cy="40103"/>
                <a:chOff x="157325" y="384725"/>
                <a:chExt cx="743650" cy="49200"/>
              </a:xfrm>
            </p:grpSpPr>
            <p:sp>
              <p:nvSpPr>
                <p:cNvPr id="2462" name="Google Shape;246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19"/>
              <p:cNvGrpSpPr/>
              <p:nvPr/>
            </p:nvGrpSpPr>
            <p:grpSpPr>
              <a:xfrm>
                <a:off x="157330" y="2174574"/>
                <a:ext cx="606149" cy="40103"/>
                <a:chOff x="157325" y="384725"/>
                <a:chExt cx="743650" cy="49200"/>
              </a:xfrm>
            </p:grpSpPr>
            <p:sp>
              <p:nvSpPr>
                <p:cNvPr id="2468" name="Google Shape;246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9"/>
              <p:cNvGrpSpPr/>
              <p:nvPr/>
            </p:nvGrpSpPr>
            <p:grpSpPr>
              <a:xfrm>
                <a:off x="157330" y="2358454"/>
                <a:ext cx="606149" cy="40103"/>
                <a:chOff x="157325" y="384725"/>
                <a:chExt cx="743650" cy="49200"/>
              </a:xfrm>
            </p:grpSpPr>
            <p:sp>
              <p:nvSpPr>
                <p:cNvPr id="2474" name="Google Shape;247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19"/>
              <p:cNvGrpSpPr/>
              <p:nvPr/>
            </p:nvGrpSpPr>
            <p:grpSpPr>
              <a:xfrm>
                <a:off x="157330" y="2542335"/>
                <a:ext cx="606149" cy="40103"/>
                <a:chOff x="157325" y="384725"/>
                <a:chExt cx="743650" cy="49200"/>
              </a:xfrm>
            </p:grpSpPr>
            <p:sp>
              <p:nvSpPr>
                <p:cNvPr id="2480" name="Google Shape;248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19"/>
              <p:cNvGrpSpPr/>
              <p:nvPr/>
            </p:nvGrpSpPr>
            <p:grpSpPr>
              <a:xfrm>
                <a:off x="157330" y="2726215"/>
                <a:ext cx="606149" cy="40103"/>
                <a:chOff x="157325" y="384725"/>
                <a:chExt cx="743650" cy="49200"/>
              </a:xfrm>
            </p:grpSpPr>
            <p:sp>
              <p:nvSpPr>
                <p:cNvPr id="2486" name="Google Shape;248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19"/>
              <p:cNvGrpSpPr/>
              <p:nvPr/>
            </p:nvGrpSpPr>
            <p:grpSpPr>
              <a:xfrm>
                <a:off x="157330" y="2910096"/>
                <a:ext cx="606149" cy="40103"/>
                <a:chOff x="157325" y="384725"/>
                <a:chExt cx="743650" cy="49200"/>
              </a:xfrm>
            </p:grpSpPr>
            <p:sp>
              <p:nvSpPr>
                <p:cNvPr id="2492" name="Google Shape;249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19"/>
              <p:cNvGrpSpPr/>
              <p:nvPr/>
            </p:nvGrpSpPr>
            <p:grpSpPr>
              <a:xfrm>
                <a:off x="157330" y="3093976"/>
                <a:ext cx="606149" cy="40103"/>
                <a:chOff x="157325" y="384725"/>
                <a:chExt cx="743650" cy="49200"/>
              </a:xfrm>
            </p:grpSpPr>
            <p:sp>
              <p:nvSpPr>
                <p:cNvPr id="2498" name="Google Shape;249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19"/>
              <p:cNvGrpSpPr/>
              <p:nvPr/>
            </p:nvGrpSpPr>
            <p:grpSpPr>
              <a:xfrm>
                <a:off x="157330" y="3277857"/>
                <a:ext cx="606149" cy="40103"/>
                <a:chOff x="157325" y="384725"/>
                <a:chExt cx="743650" cy="49200"/>
              </a:xfrm>
            </p:grpSpPr>
            <p:sp>
              <p:nvSpPr>
                <p:cNvPr id="2504" name="Google Shape;250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19"/>
              <p:cNvGrpSpPr/>
              <p:nvPr/>
            </p:nvGrpSpPr>
            <p:grpSpPr>
              <a:xfrm>
                <a:off x="157330" y="3461737"/>
                <a:ext cx="606149" cy="40103"/>
                <a:chOff x="157325" y="384725"/>
                <a:chExt cx="743650" cy="49200"/>
              </a:xfrm>
            </p:grpSpPr>
            <p:sp>
              <p:nvSpPr>
                <p:cNvPr id="2510" name="Google Shape;251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19"/>
              <p:cNvGrpSpPr/>
              <p:nvPr/>
            </p:nvGrpSpPr>
            <p:grpSpPr>
              <a:xfrm>
                <a:off x="157330" y="3645618"/>
                <a:ext cx="606149" cy="40103"/>
                <a:chOff x="157325" y="384725"/>
                <a:chExt cx="743650" cy="49200"/>
              </a:xfrm>
            </p:grpSpPr>
            <p:sp>
              <p:nvSpPr>
                <p:cNvPr id="2516" name="Google Shape;251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19"/>
              <p:cNvGrpSpPr/>
              <p:nvPr/>
            </p:nvGrpSpPr>
            <p:grpSpPr>
              <a:xfrm>
                <a:off x="157330" y="4013379"/>
                <a:ext cx="606149" cy="40103"/>
                <a:chOff x="157325" y="384725"/>
                <a:chExt cx="743650" cy="49200"/>
              </a:xfrm>
            </p:grpSpPr>
            <p:sp>
              <p:nvSpPr>
                <p:cNvPr id="2522" name="Google Shape;252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19"/>
              <p:cNvGrpSpPr/>
              <p:nvPr/>
            </p:nvGrpSpPr>
            <p:grpSpPr>
              <a:xfrm>
                <a:off x="157330" y="3829499"/>
                <a:ext cx="606149" cy="40103"/>
                <a:chOff x="157325" y="384725"/>
                <a:chExt cx="743650" cy="49200"/>
              </a:xfrm>
            </p:grpSpPr>
            <p:sp>
              <p:nvSpPr>
                <p:cNvPr id="2528" name="Google Shape;252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19"/>
              <p:cNvGrpSpPr/>
              <p:nvPr/>
            </p:nvGrpSpPr>
            <p:grpSpPr>
              <a:xfrm>
                <a:off x="157330" y="4197260"/>
                <a:ext cx="606149" cy="40103"/>
                <a:chOff x="157325" y="384725"/>
                <a:chExt cx="743650" cy="49200"/>
              </a:xfrm>
            </p:grpSpPr>
            <p:sp>
              <p:nvSpPr>
                <p:cNvPr id="2534" name="Google Shape;253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19"/>
              <p:cNvGrpSpPr/>
              <p:nvPr/>
            </p:nvGrpSpPr>
            <p:grpSpPr>
              <a:xfrm>
                <a:off x="157330" y="4381140"/>
                <a:ext cx="606149" cy="40103"/>
                <a:chOff x="157325" y="384725"/>
                <a:chExt cx="743650" cy="49200"/>
              </a:xfrm>
            </p:grpSpPr>
            <p:sp>
              <p:nvSpPr>
                <p:cNvPr id="2540" name="Google Shape;254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5" name="Google Shape;2545;p19"/>
            <p:cNvGrpSpPr/>
            <p:nvPr/>
          </p:nvGrpSpPr>
          <p:grpSpPr>
            <a:xfrm rot="5400000">
              <a:off x="4484756" y="3393674"/>
              <a:ext cx="435094" cy="3064543"/>
              <a:chOff x="157330" y="151887"/>
              <a:chExt cx="606149" cy="4269356"/>
            </a:xfrm>
          </p:grpSpPr>
          <p:grpSp>
            <p:nvGrpSpPr>
              <p:cNvPr id="2546" name="Google Shape;2546;p19"/>
              <p:cNvGrpSpPr/>
              <p:nvPr/>
            </p:nvGrpSpPr>
            <p:grpSpPr>
              <a:xfrm>
                <a:off x="157330" y="151887"/>
                <a:ext cx="606149" cy="40103"/>
                <a:chOff x="157325" y="384725"/>
                <a:chExt cx="743650" cy="49200"/>
              </a:xfrm>
            </p:grpSpPr>
            <p:sp>
              <p:nvSpPr>
                <p:cNvPr id="2547" name="Google Shape;254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19"/>
              <p:cNvGrpSpPr/>
              <p:nvPr/>
            </p:nvGrpSpPr>
            <p:grpSpPr>
              <a:xfrm>
                <a:off x="157330" y="335768"/>
                <a:ext cx="606149" cy="40103"/>
                <a:chOff x="157325" y="384725"/>
                <a:chExt cx="743650" cy="49200"/>
              </a:xfrm>
            </p:grpSpPr>
            <p:sp>
              <p:nvSpPr>
                <p:cNvPr id="2553" name="Google Shape;255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19"/>
              <p:cNvGrpSpPr/>
              <p:nvPr/>
            </p:nvGrpSpPr>
            <p:grpSpPr>
              <a:xfrm>
                <a:off x="157330" y="519649"/>
                <a:ext cx="606149" cy="40103"/>
                <a:chOff x="157325" y="384725"/>
                <a:chExt cx="743650" cy="49200"/>
              </a:xfrm>
            </p:grpSpPr>
            <p:sp>
              <p:nvSpPr>
                <p:cNvPr id="2559" name="Google Shape;255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19"/>
              <p:cNvGrpSpPr/>
              <p:nvPr/>
            </p:nvGrpSpPr>
            <p:grpSpPr>
              <a:xfrm>
                <a:off x="157330" y="703529"/>
                <a:ext cx="606149" cy="40103"/>
                <a:chOff x="157325" y="384725"/>
                <a:chExt cx="743650" cy="49200"/>
              </a:xfrm>
            </p:grpSpPr>
            <p:sp>
              <p:nvSpPr>
                <p:cNvPr id="2565" name="Google Shape;256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19"/>
              <p:cNvGrpSpPr/>
              <p:nvPr/>
            </p:nvGrpSpPr>
            <p:grpSpPr>
              <a:xfrm>
                <a:off x="157330" y="887410"/>
                <a:ext cx="606149" cy="40103"/>
                <a:chOff x="157325" y="384725"/>
                <a:chExt cx="743650" cy="49200"/>
              </a:xfrm>
            </p:grpSpPr>
            <p:sp>
              <p:nvSpPr>
                <p:cNvPr id="2571" name="Google Shape;257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19"/>
              <p:cNvGrpSpPr/>
              <p:nvPr/>
            </p:nvGrpSpPr>
            <p:grpSpPr>
              <a:xfrm>
                <a:off x="157330" y="1071290"/>
                <a:ext cx="606149" cy="40103"/>
                <a:chOff x="157325" y="384725"/>
                <a:chExt cx="743650" cy="49200"/>
              </a:xfrm>
            </p:grpSpPr>
            <p:sp>
              <p:nvSpPr>
                <p:cNvPr id="2577" name="Google Shape;257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19"/>
              <p:cNvGrpSpPr/>
              <p:nvPr/>
            </p:nvGrpSpPr>
            <p:grpSpPr>
              <a:xfrm>
                <a:off x="157330" y="1255171"/>
                <a:ext cx="606149" cy="40103"/>
                <a:chOff x="157325" y="384725"/>
                <a:chExt cx="743650" cy="49200"/>
              </a:xfrm>
            </p:grpSpPr>
            <p:sp>
              <p:nvSpPr>
                <p:cNvPr id="2583" name="Google Shape;258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8" name="Google Shape;2588;p19"/>
              <p:cNvGrpSpPr/>
              <p:nvPr/>
            </p:nvGrpSpPr>
            <p:grpSpPr>
              <a:xfrm>
                <a:off x="157330" y="1439051"/>
                <a:ext cx="606149" cy="40103"/>
                <a:chOff x="157325" y="384725"/>
                <a:chExt cx="743650" cy="49200"/>
              </a:xfrm>
            </p:grpSpPr>
            <p:sp>
              <p:nvSpPr>
                <p:cNvPr id="2589" name="Google Shape;258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19"/>
              <p:cNvGrpSpPr/>
              <p:nvPr/>
            </p:nvGrpSpPr>
            <p:grpSpPr>
              <a:xfrm>
                <a:off x="157330" y="1806812"/>
                <a:ext cx="606149" cy="40103"/>
                <a:chOff x="157325" y="384725"/>
                <a:chExt cx="743650" cy="49200"/>
              </a:xfrm>
            </p:grpSpPr>
            <p:sp>
              <p:nvSpPr>
                <p:cNvPr id="2595" name="Google Shape;259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19"/>
              <p:cNvGrpSpPr/>
              <p:nvPr/>
            </p:nvGrpSpPr>
            <p:grpSpPr>
              <a:xfrm>
                <a:off x="157330" y="1622932"/>
                <a:ext cx="606149" cy="40103"/>
                <a:chOff x="157325" y="384725"/>
                <a:chExt cx="743650" cy="49200"/>
              </a:xfrm>
            </p:grpSpPr>
            <p:sp>
              <p:nvSpPr>
                <p:cNvPr id="2601" name="Google Shape;260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19"/>
              <p:cNvGrpSpPr/>
              <p:nvPr/>
            </p:nvGrpSpPr>
            <p:grpSpPr>
              <a:xfrm>
                <a:off x="157330" y="1990693"/>
                <a:ext cx="606149" cy="40103"/>
                <a:chOff x="157325" y="384725"/>
                <a:chExt cx="743650" cy="49200"/>
              </a:xfrm>
            </p:grpSpPr>
            <p:sp>
              <p:nvSpPr>
                <p:cNvPr id="2607" name="Google Shape;260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19"/>
              <p:cNvGrpSpPr/>
              <p:nvPr/>
            </p:nvGrpSpPr>
            <p:grpSpPr>
              <a:xfrm>
                <a:off x="157330" y="2174574"/>
                <a:ext cx="606149" cy="40103"/>
                <a:chOff x="157325" y="384725"/>
                <a:chExt cx="743650" cy="49200"/>
              </a:xfrm>
            </p:grpSpPr>
            <p:sp>
              <p:nvSpPr>
                <p:cNvPr id="2613" name="Google Shape;261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19"/>
              <p:cNvGrpSpPr/>
              <p:nvPr/>
            </p:nvGrpSpPr>
            <p:grpSpPr>
              <a:xfrm>
                <a:off x="157330" y="2358454"/>
                <a:ext cx="606149" cy="40103"/>
                <a:chOff x="157325" y="384725"/>
                <a:chExt cx="743650" cy="49200"/>
              </a:xfrm>
            </p:grpSpPr>
            <p:sp>
              <p:nvSpPr>
                <p:cNvPr id="2619" name="Google Shape;261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19"/>
              <p:cNvGrpSpPr/>
              <p:nvPr/>
            </p:nvGrpSpPr>
            <p:grpSpPr>
              <a:xfrm>
                <a:off x="157330" y="2542335"/>
                <a:ext cx="606149" cy="40103"/>
                <a:chOff x="157325" y="384725"/>
                <a:chExt cx="743650" cy="49200"/>
              </a:xfrm>
            </p:grpSpPr>
            <p:sp>
              <p:nvSpPr>
                <p:cNvPr id="2625" name="Google Shape;262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19"/>
              <p:cNvGrpSpPr/>
              <p:nvPr/>
            </p:nvGrpSpPr>
            <p:grpSpPr>
              <a:xfrm>
                <a:off x="157330" y="2726215"/>
                <a:ext cx="606149" cy="40103"/>
                <a:chOff x="157325" y="384725"/>
                <a:chExt cx="743650" cy="49200"/>
              </a:xfrm>
            </p:grpSpPr>
            <p:sp>
              <p:nvSpPr>
                <p:cNvPr id="2631" name="Google Shape;263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19"/>
              <p:cNvGrpSpPr/>
              <p:nvPr/>
            </p:nvGrpSpPr>
            <p:grpSpPr>
              <a:xfrm>
                <a:off x="157330" y="2910096"/>
                <a:ext cx="606149" cy="40103"/>
                <a:chOff x="157325" y="384725"/>
                <a:chExt cx="743650" cy="49200"/>
              </a:xfrm>
            </p:grpSpPr>
            <p:sp>
              <p:nvSpPr>
                <p:cNvPr id="2637" name="Google Shape;263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9"/>
              <p:cNvGrpSpPr/>
              <p:nvPr/>
            </p:nvGrpSpPr>
            <p:grpSpPr>
              <a:xfrm>
                <a:off x="157330" y="3093976"/>
                <a:ext cx="606149" cy="40103"/>
                <a:chOff x="157325" y="384725"/>
                <a:chExt cx="743650" cy="49200"/>
              </a:xfrm>
            </p:grpSpPr>
            <p:sp>
              <p:nvSpPr>
                <p:cNvPr id="2643" name="Google Shape;264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19"/>
              <p:cNvGrpSpPr/>
              <p:nvPr/>
            </p:nvGrpSpPr>
            <p:grpSpPr>
              <a:xfrm>
                <a:off x="157330" y="3277857"/>
                <a:ext cx="606149" cy="40103"/>
                <a:chOff x="157325" y="384725"/>
                <a:chExt cx="743650" cy="49200"/>
              </a:xfrm>
            </p:grpSpPr>
            <p:sp>
              <p:nvSpPr>
                <p:cNvPr id="2649" name="Google Shape;264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19"/>
              <p:cNvGrpSpPr/>
              <p:nvPr/>
            </p:nvGrpSpPr>
            <p:grpSpPr>
              <a:xfrm>
                <a:off x="157330" y="3461737"/>
                <a:ext cx="606149" cy="40103"/>
                <a:chOff x="157325" y="384725"/>
                <a:chExt cx="743650" cy="49200"/>
              </a:xfrm>
            </p:grpSpPr>
            <p:sp>
              <p:nvSpPr>
                <p:cNvPr id="2655" name="Google Shape;265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19"/>
              <p:cNvGrpSpPr/>
              <p:nvPr/>
            </p:nvGrpSpPr>
            <p:grpSpPr>
              <a:xfrm>
                <a:off x="157330" y="3645618"/>
                <a:ext cx="606149" cy="40103"/>
                <a:chOff x="157325" y="384725"/>
                <a:chExt cx="743650" cy="49200"/>
              </a:xfrm>
            </p:grpSpPr>
            <p:sp>
              <p:nvSpPr>
                <p:cNvPr id="2661" name="Google Shape;2661;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19"/>
              <p:cNvGrpSpPr/>
              <p:nvPr/>
            </p:nvGrpSpPr>
            <p:grpSpPr>
              <a:xfrm>
                <a:off x="157330" y="4013379"/>
                <a:ext cx="606149" cy="40103"/>
                <a:chOff x="157325" y="384725"/>
                <a:chExt cx="743650" cy="49200"/>
              </a:xfrm>
            </p:grpSpPr>
            <p:sp>
              <p:nvSpPr>
                <p:cNvPr id="2667" name="Google Shape;2667;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19"/>
              <p:cNvGrpSpPr/>
              <p:nvPr/>
            </p:nvGrpSpPr>
            <p:grpSpPr>
              <a:xfrm>
                <a:off x="157330" y="3829499"/>
                <a:ext cx="606149" cy="40103"/>
                <a:chOff x="157325" y="384725"/>
                <a:chExt cx="743650" cy="49200"/>
              </a:xfrm>
            </p:grpSpPr>
            <p:sp>
              <p:nvSpPr>
                <p:cNvPr id="2673" name="Google Shape;2673;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19"/>
              <p:cNvGrpSpPr/>
              <p:nvPr/>
            </p:nvGrpSpPr>
            <p:grpSpPr>
              <a:xfrm>
                <a:off x="157330" y="4197260"/>
                <a:ext cx="606149" cy="40103"/>
                <a:chOff x="157325" y="384725"/>
                <a:chExt cx="743650" cy="49200"/>
              </a:xfrm>
            </p:grpSpPr>
            <p:sp>
              <p:nvSpPr>
                <p:cNvPr id="2679" name="Google Shape;2679;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19"/>
              <p:cNvGrpSpPr/>
              <p:nvPr/>
            </p:nvGrpSpPr>
            <p:grpSpPr>
              <a:xfrm>
                <a:off x="157330" y="4381140"/>
                <a:ext cx="606149" cy="40103"/>
                <a:chOff x="157325" y="384725"/>
                <a:chExt cx="743650" cy="49200"/>
              </a:xfrm>
            </p:grpSpPr>
            <p:sp>
              <p:nvSpPr>
                <p:cNvPr id="2685" name="Google Shape;2685;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0" name="Google Shape;2690;p19"/>
            <p:cNvGrpSpPr/>
            <p:nvPr/>
          </p:nvGrpSpPr>
          <p:grpSpPr>
            <a:xfrm rot="5400000">
              <a:off x="7654781" y="3393674"/>
              <a:ext cx="435094" cy="3064543"/>
              <a:chOff x="157330" y="151887"/>
              <a:chExt cx="606149" cy="4269356"/>
            </a:xfrm>
          </p:grpSpPr>
          <p:grpSp>
            <p:nvGrpSpPr>
              <p:cNvPr id="2691" name="Google Shape;2691;p19"/>
              <p:cNvGrpSpPr/>
              <p:nvPr/>
            </p:nvGrpSpPr>
            <p:grpSpPr>
              <a:xfrm>
                <a:off x="157330" y="151887"/>
                <a:ext cx="606149" cy="40103"/>
                <a:chOff x="157325" y="384725"/>
                <a:chExt cx="743650" cy="49200"/>
              </a:xfrm>
            </p:grpSpPr>
            <p:sp>
              <p:nvSpPr>
                <p:cNvPr id="2692" name="Google Shape;269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19"/>
              <p:cNvGrpSpPr/>
              <p:nvPr/>
            </p:nvGrpSpPr>
            <p:grpSpPr>
              <a:xfrm>
                <a:off x="157330" y="335768"/>
                <a:ext cx="606149" cy="40103"/>
                <a:chOff x="157325" y="384725"/>
                <a:chExt cx="743650" cy="49200"/>
              </a:xfrm>
            </p:grpSpPr>
            <p:sp>
              <p:nvSpPr>
                <p:cNvPr id="2698" name="Google Shape;269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19"/>
              <p:cNvGrpSpPr/>
              <p:nvPr/>
            </p:nvGrpSpPr>
            <p:grpSpPr>
              <a:xfrm>
                <a:off x="157330" y="519649"/>
                <a:ext cx="606149" cy="40103"/>
                <a:chOff x="157325" y="384725"/>
                <a:chExt cx="743650" cy="49200"/>
              </a:xfrm>
            </p:grpSpPr>
            <p:sp>
              <p:nvSpPr>
                <p:cNvPr id="2704" name="Google Shape;270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19"/>
              <p:cNvGrpSpPr/>
              <p:nvPr/>
            </p:nvGrpSpPr>
            <p:grpSpPr>
              <a:xfrm>
                <a:off x="157330" y="703529"/>
                <a:ext cx="606149" cy="40103"/>
                <a:chOff x="157325" y="384725"/>
                <a:chExt cx="743650" cy="49200"/>
              </a:xfrm>
            </p:grpSpPr>
            <p:sp>
              <p:nvSpPr>
                <p:cNvPr id="2710" name="Google Shape;271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19"/>
              <p:cNvGrpSpPr/>
              <p:nvPr/>
            </p:nvGrpSpPr>
            <p:grpSpPr>
              <a:xfrm>
                <a:off x="157330" y="887410"/>
                <a:ext cx="606149" cy="40103"/>
                <a:chOff x="157325" y="384725"/>
                <a:chExt cx="743650" cy="49200"/>
              </a:xfrm>
            </p:grpSpPr>
            <p:sp>
              <p:nvSpPr>
                <p:cNvPr id="2716" name="Google Shape;271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19"/>
              <p:cNvGrpSpPr/>
              <p:nvPr/>
            </p:nvGrpSpPr>
            <p:grpSpPr>
              <a:xfrm>
                <a:off x="157330" y="1071290"/>
                <a:ext cx="606149" cy="40103"/>
                <a:chOff x="157325" y="384725"/>
                <a:chExt cx="743650" cy="49200"/>
              </a:xfrm>
            </p:grpSpPr>
            <p:sp>
              <p:nvSpPr>
                <p:cNvPr id="2722" name="Google Shape;272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19"/>
              <p:cNvGrpSpPr/>
              <p:nvPr/>
            </p:nvGrpSpPr>
            <p:grpSpPr>
              <a:xfrm>
                <a:off x="157330" y="1255171"/>
                <a:ext cx="606149" cy="40103"/>
                <a:chOff x="157325" y="384725"/>
                <a:chExt cx="743650" cy="49200"/>
              </a:xfrm>
            </p:grpSpPr>
            <p:sp>
              <p:nvSpPr>
                <p:cNvPr id="2728" name="Google Shape;272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19"/>
              <p:cNvGrpSpPr/>
              <p:nvPr/>
            </p:nvGrpSpPr>
            <p:grpSpPr>
              <a:xfrm>
                <a:off x="157330" y="1439051"/>
                <a:ext cx="606149" cy="40103"/>
                <a:chOff x="157325" y="384725"/>
                <a:chExt cx="743650" cy="49200"/>
              </a:xfrm>
            </p:grpSpPr>
            <p:sp>
              <p:nvSpPr>
                <p:cNvPr id="2734" name="Google Shape;273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19"/>
              <p:cNvGrpSpPr/>
              <p:nvPr/>
            </p:nvGrpSpPr>
            <p:grpSpPr>
              <a:xfrm>
                <a:off x="157330" y="1806812"/>
                <a:ext cx="606149" cy="40103"/>
                <a:chOff x="157325" y="384725"/>
                <a:chExt cx="743650" cy="49200"/>
              </a:xfrm>
            </p:grpSpPr>
            <p:sp>
              <p:nvSpPr>
                <p:cNvPr id="2740" name="Google Shape;274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19"/>
              <p:cNvGrpSpPr/>
              <p:nvPr/>
            </p:nvGrpSpPr>
            <p:grpSpPr>
              <a:xfrm>
                <a:off x="157330" y="1622932"/>
                <a:ext cx="606149" cy="40103"/>
                <a:chOff x="157325" y="384725"/>
                <a:chExt cx="743650" cy="49200"/>
              </a:xfrm>
            </p:grpSpPr>
            <p:sp>
              <p:nvSpPr>
                <p:cNvPr id="2746" name="Google Shape;274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19"/>
              <p:cNvGrpSpPr/>
              <p:nvPr/>
            </p:nvGrpSpPr>
            <p:grpSpPr>
              <a:xfrm>
                <a:off x="157330" y="1990693"/>
                <a:ext cx="606149" cy="40103"/>
                <a:chOff x="157325" y="384725"/>
                <a:chExt cx="743650" cy="49200"/>
              </a:xfrm>
            </p:grpSpPr>
            <p:sp>
              <p:nvSpPr>
                <p:cNvPr id="2752" name="Google Shape;275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9"/>
              <p:cNvGrpSpPr/>
              <p:nvPr/>
            </p:nvGrpSpPr>
            <p:grpSpPr>
              <a:xfrm>
                <a:off x="157330" y="2174574"/>
                <a:ext cx="606149" cy="40103"/>
                <a:chOff x="157325" y="384725"/>
                <a:chExt cx="743650" cy="49200"/>
              </a:xfrm>
            </p:grpSpPr>
            <p:sp>
              <p:nvSpPr>
                <p:cNvPr id="2758" name="Google Shape;275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19"/>
              <p:cNvGrpSpPr/>
              <p:nvPr/>
            </p:nvGrpSpPr>
            <p:grpSpPr>
              <a:xfrm>
                <a:off x="157330" y="2358454"/>
                <a:ext cx="606149" cy="40103"/>
                <a:chOff x="157325" y="384725"/>
                <a:chExt cx="743650" cy="49200"/>
              </a:xfrm>
            </p:grpSpPr>
            <p:sp>
              <p:nvSpPr>
                <p:cNvPr id="2764" name="Google Shape;276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19"/>
              <p:cNvGrpSpPr/>
              <p:nvPr/>
            </p:nvGrpSpPr>
            <p:grpSpPr>
              <a:xfrm>
                <a:off x="157330" y="2542335"/>
                <a:ext cx="606149" cy="40103"/>
                <a:chOff x="157325" y="384725"/>
                <a:chExt cx="743650" cy="49200"/>
              </a:xfrm>
            </p:grpSpPr>
            <p:sp>
              <p:nvSpPr>
                <p:cNvPr id="2770" name="Google Shape;277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19"/>
              <p:cNvGrpSpPr/>
              <p:nvPr/>
            </p:nvGrpSpPr>
            <p:grpSpPr>
              <a:xfrm>
                <a:off x="157330" y="2726215"/>
                <a:ext cx="606149" cy="40103"/>
                <a:chOff x="157325" y="384725"/>
                <a:chExt cx="743650" cy="49200"/>
              </a:xfrm>
            </p:grpSpPr>
            <p:sp>
              <p:nvSpPr>
                <p:cNvPr id="2776" name="Google Shape;277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19"/>
              <p:cNvGrpSpPr/>
              <p:nvPr/>
            </p:nvGrpSpPr>
            <p:grpSpPr>
              <a:xfrm>
                <a:off x="157330" y="2910096"/>
                <a:ext cx="606149" cy="40103"/>
                <a:chOff x="157325" y="384725"/>
                <a:chExt cx="743650" cy="49200"/>
              </a:xfrm>
            </p:grpSpPr>
            <p:sp>
              <p:nvSpPr>
                <p:cNvPr id="2782" name="Google Shape;278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19"/>
              <p:cNvGrpSpPr/>
              <p:nvPr/>
            </p:nvGrpSpPr>
            <p:grpSpPr>
              <a:xfrm>
                <a:off x="157330" y="3093976"/>
                <a:ext cx="606149" cy="40103"/>
                <a:chOff x="157325" y="384725"/>
                <a:chExt cx="743650" cy="49200"/>
              </a:xfrm>
            </p:grpSpPr>
            <p:sp>
              <p:nvSpPr>
                <p:cNvPr id="2788" name="Google Shape;278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19"/>
              <p:cNvGrpSpPr/>
              <p:nvPr/>
            </p:nvGrpSpPr>
            <p:grpSpPr>
              <a:xfrm>
                <a:off x="157330" y="3277857"/>
                <a:ext cx="606149" cy="40103"/>
                <a:chOff x="157325" y="384725"/>
                <a:chExt cx="743650" cy="49200"/>
              </a:xfrm>
            </p:grpSpPr>
            <p:sp>
              <p:nvSpPr>
                <p:cNvPr id="2794" name="Google Shape;279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19"/>
              <p:cNvGrpSpPr/>
              <p:nvPr/>
            </p:nvGrpSpPr>
            <p:grpSpPr>
              <a:xfrm>
                <a:off x="157330" y="3461737"/>
                <a:ext cx="606149" cy="40103"/>
                <a:chOff x="157325" y="384725"/>
                <a:chExt cx="743650" cy="49200"/>
              </a:xfrm>
            </p:grpSpPr>
            <p:sp>
              <p:nvSpPr>
                <p:cNvPr id="2800" name="Google Shape;280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19"/>
              <p:cNvGrpSpPr/>
              <p:nvPr/>
            </p:nvGrpSpPr>
            <p:grpSpPr>
              <a:xfrm>
                <a:off x="157330" y="3645618"/>
                <a:ext cx="606149" cy="40103"/>
                <a:chOff x="157325" y="384725"/>
                <a:chExt cx="743650" cy="49200"/>
              </a:xfrm>
            </p:grpSpPr>
            <p:sp>
              <p:nvSpPr>
                <p:cNvPr id="2806" name="Google Shape;2806;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19"/>
              <p:cNvGrpSpPr/>
              <p:nvPr/>
            </p:nvGrpSpPr>
            <p:grpSpPr>
              <a:xfrm>
                <a:off x="157330" y="4013379"/>
                <a:ext cx="606149" cy="40103"/>
                <a:chOff x="157325" y="384725"/>
                <a:chExt cx="743650" cy="49200"/>
              </a:xfrm>
            </p:grpSpPr>
            <p:sp>
              <p:nvSpPr>
                <p:cNvPr id="2812" name="Google Shape;2812;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19"/>
              <p:cNvGrpSpPr/>
              <p:nvPr/>
            </p:nvGrpSpPr>
            <p:grpSpPr>
              <a:xfrm>
                <a:off x="157330" y="3829499"/>
                <a:ext cx="606149" cy="40103"/>
                <a:chOff x="157325" y="384725"/>
                <a:chExt cx="743650" cy="49200"/>
              </a:xfrm>
            </p:grpSpPr>
            <p:sp>
              <p:nvSpPr>
                <p:cNvPr id="2818" name="Google Shape;2818;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19"/>
              <p:cNvGrpSpPr/>
              <p:nvPr/>
            </p:nvGrpSpPr>
            <p:grpSpPr>
              <a:xfrm>
                <a:off x="157330" y="4197260"/>
                <a:ext cx="606149" cy="40103"/>
                <a:chOff x="157325" y="384725"/>
                <a:chExt cx="743650" cy="49200"/>
              </a:xfrm>
            </p:grpSpPr>
            <p:sp>
              <p:nvSpPr>
                <p:cNvPr id="2824" name="Google Shape;2824;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19"/>
              <p:cNvGrpSpPr/>
              <p:nvPr/>
            </p:nvGrpSpPr>
            <p:grpSpPr>
              <a:xfrm>
                <a:off x="157330" y="4381140"/>
                <a:ext cx="606149" cy="40103"/>
                <a:chOff x="157325" y="384725"/>
                <a:chExt cx="743650" cy="49200"/>
              </a:xfrm>
            </p:grpSpPr>
            <p:sp>
              <p:nvSpPr>
                <p:cNvPr id="2830" name="Google Shape;2830;p1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35" name="Google Shape;2835;p19"/>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36" name="Shape 2836"/>
        <p:cNvGrpSpPr/>
        <p:nvPr/>
      </p:nvGrpSpPr>
      <p:grpSpPr>
        <a:xfrm>
          <a:off x="0" y="0"/>
          <a:ext cx="0" cy="0"/>
          <a:chOff x="0" y="0"/>
          <a:chExt cx="0" cy="0"/>
        </a:xfrm>
      </p:grpSpPr>
      <p:sp>
        <p:nvSpPr>
          <p:cNvPr id="2837" name="Google Shape;2837;p20"/>
          <p:cNvSpPr txBox="1"/>
          <p:nvPr>
            <p:ph type="title"/>
          </p:nvPr>
        </p:nvSpPr>
        <p:spPr>
          <a:xfrm>
            <a:off x="1341875" y="1624695"/>
            <a:ext cx="6460200" cy="1128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5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838" name="Google Shape;2838;p20"/>
          <p:cNvGrpSpPr/>
          <p:nvPr/>
        </p:nvGrpSpPr>
        <p:grpSpPr>
          <a:xfrm>
            <a:off x="-130297" y="4708398"/>
            <a:ext cx="9404593" cy="435094"/>
            <a:chOff x="6" y="4708398"/>
            <a:chExt cx="9404593" cy="435094"/>
          </a:xfrm>
        </p:grpSpPr>
        <p:grpSp>
          <p:nvGrpSpPr>
            <p:cNvPr id="2839" name="Google Shape;2839;p20"/>
            <p:cNvGrpSpPr/>
            <p:nvPr/>
          </p:nvGrpSpPr>
          <p:grpSpPr>
            <a:xfrm rot="5400000">
              <a:off x="1314731" y="3393674"/>
              <a:ext cx="435094" cy="3064543"/>
              <a:chOff x="157330" y="151887"/>
              <a:chExt cx="606149" cy="4269356"/>
            </a:xfrm>
          </p:grpSpPr>
          <p:grpSp>
            <p:nvGrpSpPr>
              <p:cNvPr id="2840" name="Google Shape;2840;p20"/>
              <p:cNvGrpSpPr/>
              <p:nvPr/>
            </p:nvGrpSpPr>
            <p:grpSpPr>
              <a:xfrm>
                <a:off x="157330" y="151887"/>
                <a:ext cx="606149" cy="40103"/>
                <a:chOff x="157325" y="384725"/>
                <a:chExt cx="743650" cy="49200"/>
              </a:xfrm>
            </p:grpSpPr>
            <p:sp>
              <p:nvSpPr>
                <p:cNvPr id="2841" name="Google Shape;284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20"/>
              <p:cNvGrpSpPr/>
              <p:nvPr/>
            </p:nvGrpSpPr>
            <p:grpSpPr>
              <a:xfrm>
                <a:off x="157330" y="335768"/>
                <a:ext cx="606149" cy="40103"/>
                <a:chOff x="157325" y="384725"/>
                <a:chExt cx="743650" cy="49200"/>
              </a:xfrm>
            </p:grpSpPr>
            <p:sp>
              <p:nvSpPr>
                <p:cNvPr id="2847" name="Google Shape;284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20"/>
              <p:cNvGrpSpPr/>
              <p:nvPr/>
            </p:nvGrpSpPr>
            <p:grpSpPr>
              <a:xfrm>
                <a:off x="157330" y="519649"/>
                <a:ext cx="606149" cy="40103"/>
                <a:chOff x="157325" y="384725"/>
                <a:chExt cx="743650" cy="49200"/>
              </a:xfrm>
            </p:grpSpPr>
            <p:sp>
              <p:nvSpPr>
                <p:cNvPr id="2853" name="Google Shape;285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20"/>
              <p:cNvGrpSpPr/>
              <p:nvPr/>
            </p:nvGrpSpPr>
            <p:grpSpPr>
              <a:xfrm>
                <a:off x="157330" y="703529"/>
                <a:ext cx="606149" cy="40103"/>
                <a:chOff x="157325" y="384725"/>
                <a:chExt cx="743650" cy="49200"/>
              </a:xfrm>
            </p:grpSpPr>
            <p:sp>
              <p:nvSpPr>
                <p:cNvPr id="2859" name="Google Shape;285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20"/>
              <p:cNvGrpSpPr/>
              <p:nvPr/>
            </p:nvGrpSpPr>
            <p:grpSpPr>
              <a:xfrm>
                <a:off x="157330" y="887410"/>
                <a:ext cx="606149" cy="40103"/>
                <a:chOff x="157325" y="384725"/>
                <a:chExt cx="743650" cy="49200"/>
              </a:xfrm>
            </p:grpSpPr>
            <p:sp>
              <p:nvSpPr>
                <p:cNvPr id="2865" name="Google Shape;286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20"/>
              <p:cNvGrpSpPr/>
              <p:nvPr/>
            </p:nvGrpSpPr>
            <p:grpSpPr>
              <a:xfrm>
                <a:off x="157330" y="1071290"/>
                <a:ext cx="606149" cy="40103"/>
                <a:chOff x="157325" y="384725"/>
                <a:chExt cx="743650" cy="49200"/>
              </a:xfrm>
            </p:grpSpPr>
            <p:sp>
              <p:nvSpPr>
                <p:cNvPr id="2871" name="Google Shape;287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20"/>
              <p:cNvGrpSpPr/>
              <p:nvPr/>
            </p:nvGrpSpPr>
            <p:grpSpPr>
              <a:xfrm>
                <a:off x="157330" y="1255171"/>
                <a:ext cx="606149" cy="40103"/>
                <a:chOff x="157325" y="384725"/>
                <a:chExt cx="743650" cy="49200"/>
              </a:xfrm>
            </p:grpSpPr>
            <p:sp>
              <p:nvSpPr>
                <p:cNvPr id="2877" name="Google Shape;287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20"/>
              <p:cNvGrpSpPr/>
              <p:nvPr/>
            </p:nvGrpSpPr>
            <p:grpSpPr>
              <a:xfrm>
                <a:off x="157330" y="1439051"/>
                <a:ext cx="606149" cy="40103"/>
                <a:chOff x="157325" y="384725"/>
                <a:chExt cx="743650" cy="49200"/>
              </a:xfrm>
            </p:grpSpPr>
            <p:sp>
              <p:nvSpPr>
                <p:cNvPr id="2883" name="Google Shape;288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20"/>
              <p:cNvGrpSpPr/>
              <p:nvPr/>
            </p:nvGrpSpPr>
            <p:grpSpPr>
              <a:xfrm>
                <a:off x="157330" y="1806812"/>
                <a:ext cx="606149" cy="40103"/>
                <a:chOff x="157325" y="384725"/>
                <a:chExt cx="743650" cy="49200"/>
              </a:xfrm>
            </p:grpSpPr>
            <p:sp>
              <p:nvSpPr>
                <p:cNvPr id="2889" name="Google Shape;288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20"/>
              <p:cNvGrpSpPr/>
              <p:nvPr/>
            </p:nvGrpSpPr>
            <p:grpSpPr>
              <a:xfrm>
                <a:off x="157330" y="1622932"/>
                <a:ext cx="606149" cy="40103"/>
                <a:chOff x="157325" y="384725"/>
                <a:chExt cx="743650" cy="49200"/>
              </a:xfrm>
            </p:grpSpPr>
            <p:sp>
              <p:nvSpPr>
                <p:cNvPr id="2895" name="Google Shape;289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20"/>
              <p:cNvGrpSpPr/>
              <p:nvPr/>
            </p:nvGrpSpPr>
            <p:grpSpPr>
              <a:xfrm>
                <a:off x="157330" y="1990693"/>
                <a:ext cx="606149" cy="40103"/>
                <a:chOff x="157325" y="384725"/>
                <a:chExt cx="743650" cy="49200"/>
              </a:xfrm>
            </p:grpSpPr>
            <p:sp>
              <p:nvSpPr>
                <p:cNvPr id="2901" name="Google Shape;290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20"/>
              <p:cNvGrpSpPr/>
              <p:nvPr/>
            </p:nvGrpSpPr>
            <p:grpSpPr>
              <a:xfrm>
                <a:off x="157330" y="2174574"/>
                <a:ext cx="606149" cy="40103"/>
                <a:chOff x="157325" y="384725"/>
                <a:chExt cx="743650" cy="49200"/>
              </a:xfrm>
            </p:grpSpPr>
            <p:sp>
              <p:nvSpPr>
                <p:cNvPr id="2907" name="Google Shape;290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20"/>
              <p:cNvGrpSpPr/>
              <p:nvPr/>
            </p:nvGrpSpPr>
            <p:grpSpPr>
              <a:xfrm>
                <a:off x="157330" y="2358454"/>
                <a:ext cx="606149" cy="40103"/>
                <a:chOff x="157325" y="384725"/>
                <a:chExt cx="743650" cy="49200"/>
              </a:xfrm>
            </p:grpSpPr>
            <p:sp>
              <p:nvSpPr>
                <p:cNvPr id="2913" name="Google Shape;291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20"/>
              <p:cNvGrpSpPr/>
              <p:nvPr/>
            </p:nvGrpSpPr>
            <p:grpSpPr>
              <a:xfrm>
                <a:off x="157330" y="2542335"/>
                <a:ext cx="606149" cy="40103"/>
                <a:chOff x="157325" y="384725"/>
                <a:chExt cx="743650" cy="49200"/>
              </a:xfrm>
            </p:grpSpPr>
            <p:sp>
              <p:nvSpPr>
                <p:cNvPr id="2919" name="Google Shape;291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20"/>
              <p:cNvGrpSpPr/>
              <p:nvPr/>
            </p:nvGrpSpPr>
            <p:grpSpPr>
              <a:xfrm>
                <a:off x="157330" y="2726215"/>
                <a:ext cx="606149" cy="40103"/>
                <a:chOff x="157325" y="384725"/>
                <a:chExt cx="743650" cy="49200"/>
              </a:xfrm>
            </p:grpSpPr>
            <p:sp>
              <p:nvSpPr>
                <p:cNvPr id="2925" name="Google Shape;292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20"/>
              <p:cNvGrpSpPr/>
              <p:nvPr/>
            </p:nvGrpSpPr>
            <p:grpSpPr>
              <a:xfrm>
                <a:off x="157330" y="2910096"/>
                <a:ext cx="606149" cy="40103"/>
                <a:chOff x="157325" y="384725"/>
                <a:chExt cx="743650" cy="49200"/>
              </a:xfrm>
            </p:grpSpPr>
            <p:sp>
              <p:nvSpPr>
                <p:cNvPr id="2931" name="Google Shape;293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20"/>
              <p:cNvGrpSpPr/>
              <p:nvPr/>
            </p:nvGrpSpPr>
            <p:grpSpPr>
              <a:xfrm>
                <a:off x="157330" y="3093976"/>
                <a:ext cx="606149" cy="40103"/>
                <a:chOff x="157325" y="384725"/>
                <a:chExt cx="743650" cy="49200"/>
              </a:xfrm>
            </p:grpSpPr>
            <p:sp>
              <p:nvSpPr>
                <p:cNvPr id="2937" name="Google Shape;293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20"/>
              <p:cNvGrpSpPr/>
              <p:nvPr/>
            </p:nvGrpSpPr>
            <p:grpSpPr>
              <a:xfrm>
                <a:off x="157330" y="3277857"/>
                <a:ext cx="606149" cy="40103"/>
                <a:chOff x="157325" y="384725"/>
                <a:chExt cx="743650" cy="49200"/>
              </a:xfrm>
            </p:grpSpPr>
            <p:sp>
              <p:nvSpPr>
                <p:cNvPr id="2943" name="Google Shape;294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20"/>
              <p:cNvGrpSpPr/>
              <p:nvPr/>
            </p:nvGrpSpPr>
            <p:grpSpPr>
              <a:xfrm>
                <a:off x="157330" y="3461737"/>
                <a:ext cx="606149" cy="40103"/>
                <a:chOff x="157325" y="384725"/>
                <a:chExt cx="743650" cy="49200"/>
              </a:xfrm>
            </p:grpSpPr>
            <p:sp>
              <p:nvSpPr>
                <p:cNvPr id="2949" name="Google Shape;294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20"/>
              <p:cNvGrpSpPr/>
              <p:nvPr/>
            </p:nvGrpSpPr>
            <p:grpSpPr>
              <a:xfrm>
                <a:off x="157330" y="3645618"/>
                <a:ext cx="606149" cy="40103"/>
                <a:chOff x="157325" y="384725"/>
                <a:chExt cx="743650" cy="49200"/>
              </a:xfrm>
            </p:grpSpPr>
            <p:sp>
              <p:nvSpPr>
                <p:cNvPr id="2955" name="Google Shape;295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20"/>
              <p:cNvGrpSpPr/>
              <p:nvPr/>
            </p:nvGrpSpPr>
            <p:grpSpPr>
              <a:xfrm>
                <a:off x="157330" y="4013379"/>
                <a:ext cx="606149" cy="40103"/>
                <a:chOff x="157325" y="384725"/>
                <a:chExt cx="743650" cy="49200"/>
              </a:xfrm>
            </p:grpSpPr>
            <p:sp>
              <p:nvSpPr>
                <p:cNvPr id="2961" name="Google Shape;296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20"/>
              <p:cNvGrpSpPr/>
              <p:nvPr/>
            </p:nvGrpSpPr>
            <p:grpSpPr>
              <a:xfrm>
                <a:off x="157330" y="3829499"/>
                <a:ext cx="606149" cy="40103"/>
                <a:chOff x="157325" y="384725"/>
                <a:chExt cx="743650" cy="49200"/>
              </a:xfrm>
            </p:grpSpPr>
            <p:sp>
              <p:nvSpPr>
                <p:cNvPr id="2967" name="Google Shape;296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20"/>
              <p:cNvGrpSpPr/>
              <p:nvPr/>
            </p:nvGrpSpPr>
            <p:grpSpPr>
              <a:xfrm>
                <a:off x="157330" y="4197260"/>
                <a:ext cx="606149" cy="40103"/>
                <a:chOff x="157325" y="384725"/>
                <a:chExt cx="743650" cy="49200"/>
              </a:xfrm>
            </p:grpSpPr>
            <p:sp>
              <p:nvSpPr>
                <p:cNvPr id="2973" name="Google Shape;297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20"/>
              <p:cNvGrpSpPr/>
              <p:nvPr/>
            </p:nvGrpSpPr>
            <p:grpSpPr>
              <a:xfrm>
                <a:off x="157330" y="4381140"/>
                <a:ext cx="606149" cy="40103"/>
                <a:chOff x="157325" y="384725"/>
                <a:chExt cx="743650" cy="49200"/>
              </a:xfrm>
            </p:grpSpPr>
            <p:sp>
              <p:nvSpPr>
                <p:cNvPr id="2979" name="Google Shape;297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4" name="Google Shape;2984;p20"/>
            <p:cNvGrpSpPr/>
            <p:nvPr/>
          </p:nvGrpSpPr>
          <p:grpSpPr>
            <a:xfrm rot="5400000">
              <a:off x="4484756" y="3393674"/>
              <a:ext cx="435094" cy="3064543"/>
              <a:chOff x="157330" y="151887"/>
              <a:chExt cx="606149" cy="4269356"/>
            </a:xfrm>
          </p:grpSpPr>
          <p:grpSp>
            <p:nvGrpSpPr>
              <p:cNvPr id="2985" name="Google Shape;2985;p20"/>
              <p:cNvGrpSpPr/>
              <p:nvPr/>
            </p:nvGrpSpPr>
            <p:grpSpPr>
              <a:xfrm>
                <a:off x="157330" y="151887"/>
                <a:ext cx="606149" cy="40103"/>
                <a:chOff x="157325" y="384725"/>
                <a:chExt cx="743650" cy="49200"/>
              </a:xfrm>
            </p:grpSpPr>
            <p:sp>
              <p:nvSpPr>
                <p:cNvPr id="2986" name="Google Shape;298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20"/>
              <p:cNvGrpSpPr/>
              <p:nvPr/>
            </p:nvGrpSpPr>
            <p:grpSpPr>
              <a:xfrm>
                <a:off x="157330" y="335768"/>
                <a:ext cx="606149" cy="40103"/>
                <a:chOff x="157325" y="384725"/>
                <a:chExt cx="743650" cy="49200"/>
              </a:xfrm>
            </p:grpSpPr>
            <p:sp>
              <p:nvSpPr>
                <p:cNvPr id="2992" name="Google Shape;299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20"/>
              <p:cNvGrpSpPr/>
              <p:nvPr/>
            </p:nvGrpSpPr>
            <p:grpSpPr>
              <a:xfrm>
                <a:off x="157330" y="519649"/>
                <a:ext cx="606149" cy="40103"/>
                <a:chOff x="157325" y="384725"/>
                <a:chExt cx="743650" cy="49200"/>
              </a:xfrm>
            </p:grpSpPr>
            <p:sp>
              <p:nvSpPr>
                <p:cNvPr id="2998" name="Google Shape;299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20"/>
              <p:cNvGrpSpPr/>
              <p:nvPr/>
            </p:nvGrpSpPr>
            <p:grpSpPr>
              <a:xfrm>
                <a:off x="157330" y="703529"/>
                <a:ext cx="606149" cy="40103"/>
                <a:chOff x="157325" y="384725"/>
                <a:chExt cx="743650" cy="49200"/>
              </a:xfrm>
            </p:grpSpPr>
            <p:sp>
              <p:nvSpPr>
                <p:cNvPr id="3004" name="Google Shape;300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20"/>
              <p:cNvGrpSpPr/>
              <p:nvPr/>
            </p:nvGrpSpPr>
            <p:grpSpPr>
              <a:xfrm>
                <a:off x="157330" y="887410"/>
                <a:ext cx="606149" cy="40103"/>
                <a:chOff x="157325" y="384725"/>
                <a:chExt cx="743650" cy="49200"/>
              </a:xfrm>
            </p:grpSpPr>
            <p:sp>
              <p:nvSpPr>
                <p:cNvPr id="3010" name="Google Shape;301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20"/>
              <p:cNvGrpSpPr/>
              <p:nvPr/>
            </p:nvGrpSpPr>
            <p:grpSpPr>
              <a:xfrm>
                <a:off x="157330" y="1071290"/>
                <a:ext cx="606149" cy="40103"/>
                <a:chOff x="157325" y="384725"/>
                <a:chExt cx="743650" cy="49200"/>
              </a:xfrm>
            </p:grpSpPr>
            <p:sp>
              <p:nvSpPr>
                <p:cNvPr id="3016" name="Google Shape;301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20"/>
              <p:cNvGrpSpPr/>
              <p:nvPr/>
            </p:nvGrpSpPr>
            <p:grpSpPr>
              <a:xfrm>
                <a:off x="157330" y="1255171"/>
                <a:ext cx="606149" cy="40103"/>
                <a:chOff x="157325" y="384725"/>
                <a:chExt cx="743650" cy="49200"/>
              </a:xfrm>
            </p:grpSpPr>
            <p:sp>
              <p:nvSpPr>
                <p:cNvPr id="3022" name="Google Shape;302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20"/>
              <p:cNvGrpSpPr/>
              <p:nvPr/>
            </p:nvGrpSpPr>
            <p:grpSpPr>
              <a:xfrm>
                <a:off x="157330" y="1439051"/>
                <a:ext cx="606149" cy="40103"/>
                <a:chOff x="157325" y="384725"/>
                <a:chExt cx="743650" cy="49200"/>
              </a:xfrm>
            </p:grpSpPr>
            <p:sp>
              <p:nvSpPr>
                <p:cNvPr id="3028" name="Google Shape;302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20"/>
              <p:cNvGrpSpPr/>
              <p:nvPr/>
            </p:nvGrpSpPr>
            <p:grpSpPr>
              <a:xfrm>
                <a:off x="157330" y="1806812"/>
                <a:ext cx="606149" cy="40103"/>
                <a:chOff x="157325" y="384725"/>
                <a:chExt cx="743650" cy="49200"/>
              </a:xfrm>
            </p:grpSpPr>
            <p:sp>
              <p:nvSpPr>
                <p:cNvPr id="3034" name="Google Shape;303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20"/>
              <p:cNvGrpSpPr/>
              <p:nvPr/>
            </p:nvGrpSpPr>
            <p:grpSpPr>
              <a:xfrm>
                <a:off x="157330" y="1622932"/>
                <a:ext cx="606149" cy="40103"/>
                <a:chOff x="157325" y="384725"/>
                <a:chExt cx="743650" cy="49200"/>
              </a:xfrm>
            </p:grpSpPr>
            <p:sp>
              <p:nvSpPr>
                <p:cNvPr id="3040" name="Google Shape;304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20"/>
              <p:cNvGrpSpPr/>
              <p:nvPr/>
            </p:nvGrpSpPr>
            <p:grpSpPr>
              <a:xfrm>
                <a:off x="157330" y="1990693"/>
                <a:ext cx="606149" cy="40103"/>
                <a:chOff x="157325" y="384725"/>
                <a:chExt cx="743650" cy="49200"/>
              </a:xfrm>
            </p:grpSpPr>
            <p:sp>
              <p:nvSpPr>
                <p:cNvPr id="3046" name="Google Shape;304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20"/>
              <p:cNvGrpSpPr/>
              <p:nvPr/>
            </p:nvGrpSpPr>
            <p:grpSpPr>
              <a:xfrm>
                <a:off x="157330" y="2174574"/>
                <a:ext cx="606149" cy="40103"/>
                <a:chOff x="157325" y="384725"/>
                <a:chExt cx="743650" cy="49200"/>
              </a:xfrm>
            </p:grpSpPr>
            <p:sp>
              <p:nvSpPr>
                <p:cNvPr id="3052" name="Google Shape;305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20"/>
              <p:cNvGrpSpPr/>
              <p:nvPr/>
            </p:nvGrpSpPr>
            <p:grpSpPr>
              <a:xfrm>
                <a:off x="157330" y="2358454"/>
                <a:ext cx="606149" cy="40103"/>
                <a:chOff x="157325" y="384725"/>
                <a:chExt cx="743650" cy="49200"/>
              </a:xfrm>
            </p:grpSpPr>
            <p:sp>
              <p:nvSpPr>
                <p:cNvPr id="3058" name="Google Shape;305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20"/>
              <p:cNvGrpSpPr/>
              <p:nvPr/>
            </p:nvGrpSpPr>
            <p:grpSpPr>
              <a:xfrm>
                <a:off x="157330" y="2542335"/>
                <a:ext cx="606149" cy="40103"/>
                <a:chOff x="157325" y="384725"/>
                <a:chExt cx="743650" cy="49200"/>
              </a:xfrm>
            </p:grpSpPr>
            <p:sp>
              <p:nvSpPr>
                <p:cNvPr id="3064" name="Google Shape;306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20"/>
              <p:cNvGrpSpPr/>
              <p:nvPr/>
            </p:nvGrpSpPr>
            <p:grpSpPr>
              <a:xfrm>
                <a:off x="157330" y="2726215"/>
                <a:ext cx="606149" cy="40103"/>
                <a:chOff x="157325" y="384725"/>
                <a:chExt cx="743650" cy="49200"/>
              </a:xfrm>
            </p:grpSpPr>
            <p:sp>
              <p:nvSpPr>
                <p:cNvPr id="3070" name="Google Shape;307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20"/>
              <p:cNvGrpSpPr/>
              <p:nvPr/>
            </p:nvGrpSpPr>
            <p:grpSpPr>
              <a:xfrm>
                <a:off x="157330" y="2910096"/>
                <a:ext cx="606149" cy="40103"/>
                <a:chOff x="157325" y="384725"/>
                <a:chExt cx="743650" cy="49200"/>
              </a:xfrm>
            </p:grpSpPr>
            <p:sp>
              <p:nvSpPr>
                <p:cNvPr id="3076" name="Google Shape;307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20"/>
              <p:cNvGrpSpPr/>
              <p:nvPr/>
            </p:nvGrpSpPr>
            <p:grpSpPr>
              <a:xfrm>
                <a:off x="157330" y="3093976"/>
                <a:ext cx="606149" cy="40103"/>
                <a:chOff x="157325" y="384725"/>
                <a:chExt cx="743650" cy="49200"/>
              </a:xfrm>
            </p:grpSpPr>
            <p:sp>
              <p:nvSpPr>
                <p:cNvPr id="3082" name="Google Shape;308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20"/>
              <p:cNvGrpSpPr/>
              <p:nvPr/>
            </p:nvGrpSpPr>
            <p:grpSpPr>
              <a:xfrm>
                <a:off x="157330" y="3277857"/>
                <a:ext cx="606149" cy="40103"/>
                <a:chOff x="157325" y="384725"/>
                <a:chExt cx="743650" cy="49200"/>
              </a:xfrm>
            </p:grpSpPr>
            <p:sp>
              <p:nvSpPr>
                <p:cNvPr id="3088" name="Google Shape;308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20"/>
              <p:cNvGrpSpPr/>
              <p:nvPr/>
            </p:nvGrpSpPr>
            <p:grpSpPr>
              <a:xfrm>
                <a:off x="157330" y="3461737"/>
                <a:ext cx="606149" cy="40103"/>
                <a:chOff x="157325" y="384725"/>
                <a:chExt cx="743650" cy="49200"/>
              </a:xfrm>
            </p:grpSpPr>
            <p:sp>
              <p:nvSpPr>
                <p:cNvPr id="3094" name="Google Shape;309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20"/>
              <p:cNvGrpSpPr/>
              <p:nvPr/>
            </p:nvGrpSpPr>
            <p:grpSpPr>
              <a:xfrm>
                <a:off x="157330" y="3645618"/>
                <a:ext cx="606149" cy="40103"/>
                <a:chOff x="157325" y="384725"/>
                <a:chExt cx="743650" cy="49200"/>
              </a:xfrm>
            </p:grpSpPr>
            <p:sp>
              <p:nvSpPr>
                <p:cNvPr id="3100" name="Google Shape;310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20"/>
              <p:cNvGrpSpPr/>
              <p:nvPr/>
            </p:nvGrpSpPr>
            <p:grpSpPr>
              <a:xfrm>
                <a:off x="157330" y="4013379"/>
                <a:ext cx="606149" cy="40103"/>
                <a:chOff x="157325" y="384725"/>
                <a:chExt cx="743650" cy="49200"/>
              </a:xfrm>
            </p:grpSpPr>
            <p:sp>
              <p:nvSpPr>
                <p:cNvPr id="3106" name="Google Shape;310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20"/>
              <p:cNvGrpSpPr/>
              <p:nvPr/>
            </p:nvGrpSpPr>
            <p:grpSpPr>
              <a:xfrm>
                <a:off x="157330" y="3829499"/>
                <a:ext cx="606149" cy="40103"/>
                <a:chOff x="157325" y="384725"/>
                <a:chExt cx="743650" cy="49200"/>
              </a:xfrm>
            </p:grpSpPr>
            <p:sp>
              <p:nvSpPr>
                <p:cNvPr id="3112" name="Google Shape;311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20"/>
              <p:cNvGrpSpPr/>
              <p:nvPr/>
            </p:nvGrpSpPr>
            <p:grpSpPr>
              <a:xfrm>
                <a:off x="157330" y="4197260"/>
                <a:ext cx="606149" cy="40103"/>
                <a:chOff x="157325" y="384725"/>
                <a:chExt cx="743650" cy="49200"/>
              </a:xfrm>
            </p:grpSpPr>
            <p:sp>
              <p:nvSpPr>
                <p:cNvPr id="3118" name="Google Shape;311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20"/>
              <p:cNvGrpSpPr/>
              <p:nvPr/>
            </p:nvGrpSpPr>
            <p:grpSpPr>
              <a:xfrm>
                <a:off x="157330" y="4381140"/>
                <a:ext cx="606149" cy="40103"/>
                <a:chOff x="157325" y="384725"/>
                <a:chExt cx="743650" cy="49200"/>
              </a:xfrm>
            </p:grpSpPr>
            <p:sp>
              <p:nvSpPr>
                <p:cNvPr id="3124" name="Google Shape;312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9" name="Google Shape;3129;p20"/>
            <p:cNvGrpSpPr/>
            <p:nvPr/>
          </p:nvGrpSpPr>
          <p:grpSpPr>
            <a:xfrm rot="5400000">
              <a:off x="7654781" y="3393674"/>
              <a:ext cx="435094" cy="3064543"/>
              <a:chOff x="157330" y="151887"/>
              <a:chExt cx="606149" cy="4269356"/>
            </a:xfrm>
          </p:grpSpPr>
          <p:grpSp>
            <p:nvGrpSpPr>
              <p:cNvPr id="3130" name="Google Shape;3130;p20"/>
              <p:cNvGrpSpPr/>
              <p:nvPr/>
            </p:nvGrpSpPr>
            <p:grpSpPr>
              <a:xfrm>
                <a:off x="157330" y="151887"/>
                <a:ext cx="606149" cy="40103"/>
                <a:chOff x="157325" y="384725"/>
                <a:chExt cx="743650" cy="49200"/>
              </a:xfrm>
            </p:grpSpPr>
            <p:sp>
              <p:nvSpPr>
                <p:cNvPr id="3131" name="Google Shape;313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20"/>
              <p:cNvGrpSpPr/>
              <p:nvPr/>
            </p:nvGrpSpPr>
            <p:grpSpPr>
              <a:xfrm>
                <a:off x="157330" y="335768"/>
                <a:ext cx="606149" cy="40103"/>
                <a:chOff x="157325" y="384725"/>
                <a:chExt cx="743650" cy="49200"/>
              </a:xfrm>
            </p:grpSpPr>
            <p:sp>
              <p:nvSpPr>
                <p:cNvPr id="3137" name="Google Shape;313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20"/>
              <p:cNvGrpSpPr/>
              <p:nvPr/>
            </p:nvGrpSpPr>
            <p:grpSpPr>
              <a:xfrm>
                <a:off x="157330" y="519649"/>
                <a:ext cx="606149" cy="40103"/>
                <a:chOff x="157325" y="384725"/>
                <a:chExt cx="743650" cy="49200"/>
              </a:xfrm>
            </p:grpSpPr>
            <p:sp>
              <p:nvSpPr>
                <p:cNvPr id="3143" name="Google Shape;314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20"/>
              <p:cNvGrpSpPr/>
              <p:nvPr/>
            </p:nvGrpSpPr>
            <p:grpSpPr>
              <a:xfrm>
                <a:off x="157330" y="703529"/>
                <a:ext cx="606149" cy="40103"/>
                <a:chOff x="157325" y="384725"/>
                <a:chExt cx="743650" cy="49200"/>
              </a:xfrm>
            </p:grpSpPr>
            <p:sp>
              <p:nvSpPr>
                <p:cNvPr id="3149" name="Google Shape;314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20"/>
              <p:cNvGrpSpPr/>
              <p:nvPr/>
            </p:nvGrpSpPr>
            <p:grpSpPr>
              <a:xfrm>
                <a:off x="157330" y="887410"/>
                <a:ext cx="606149" cy="40103"/>
                <a:chOff x="157325" y="384725"/>
                <a:chExt cx="743650" cy="49200"/>
              </a:xfrm>
            </p:grpSpPr>
            <p:sp>
              <p:nvSpPr>
                <p:cNvPr id="3155" name="Google Shape;315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20"/>
              <p:cNvGrpSpPr/>
              <p:nvPr/>
            </p:nvGrpSpPr>
            <p:grpSpPr>
              <a:xfrm>
                <a:off x="157330" y="1071290"/>
                <a:ext cx="606149" cy="40103"/>
                <a:chOff x="157325" y="384725"/>
                <a:chExt cx="743650" cy="49200"/>
              </a:xfrm>
            </p:grpSpPr>
            <p:sp>
              <p:nvSpPr>
                <p:cNvPr id="3161" name="Google Shape;316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20"/>
              <p:cNvGrpSpPr/>
              <p:nvPr/>
            </p:nvGrpSpPr>
            <p:grpSpPr>
              <a:xfrm>
                <a:off x="157330" y="1255171"/>
                <a:ext cx="606149" cy="40103"/>
                <a:chOff x="157325" y="384725"/>
                <a:chExt cx="743650" cy="49200"/>
              </a:xfrm>
            </p:grpSpPr>
            <p:sp>
              <p:nvSpPr>
                <p:cNvPr id="3167" name="Google Shape;316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20"/>
              <p:cNvGrpSpPr/>
              <p:nvPr/>
            </p:nvGrpSpPr>
            <p:grpSpPr>
              <a:xfrm>
                <a:off x="157330" y="1439051"/>
                <a:ext cx="606149" cy="40103"/>
                <a:chOff x="157325" y="384725"/>
                <a:chExt cx="743650" cy="49200"/>
              </a:xfrm>
            </p:grpSpPr>
            <p:sp>
              <p:nvSpPr>
                <p:cNvPr id="3173" name="Google Shape;317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20"/>
              <p:cNvGrpSpPr/>
              <p:nvPr/>
            </p:nvGrpSpPr>
            <p:grpSpPr>
              <a:xfrm>
                <a:off x="157330" y="1806812"/>
                <a:ext cx="606149" cy="40103"/>
                <a:chOff x="157325" y="384725"/>
                <a:chExt cx="743650" cy="49200"/>
              </a:xfrm>
            </p:grpSpPr>
            <p:sp>
              <p:nvSpPr>
                <p:cNvPr id="3179" name="Google Shape;317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20"/>
              <p:cNvGrpSpPr/>
              <p:nvPr/>
            </p:nvGrpSpPr>
            <p:grpSpPr>
              <a:xfrm>
                <a:off x="157330" y="1622932"/>
                <a:ext cx="606149" cy="40103"/>
                <a:chOff x="157325" y="384725"/>
                <a:chExt cx="743650" cy="49200"/>
              </a:xfrm>
            </p:grpSpPr>
            <p:sp>
              <p:nvSpPr>
                <p:cNvPr id="3185" name="Google Shape;318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20"/>
              <p:cNvGrpSpPr/>
              <p:nvPr/>
            </p:nvGrpSpPr>
            <p:grpSpPr>
              <a:xfrm>
                <a:off x="157330" y="1990693"/>
                <a:ext cx="606149" cy="40103"/>
                <a:chOff x="157325" y="384725"/>
                <a:chExt cx="743650" cy="49200"/>
              </a:xfrm>
            </p:grpSpPr>
            <p:sp>
              <p:nvSpPr>
                <p:cNvPr id="3191" name="Google Shape;319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20"/>
              <p:cNvGrpSpPr/>
              <p:nvPr/>
            </p:nvGrpSpPr>
            <p:grpSpPr>
              <a:xfrm>
                <a:off x="157330" y="2174574"/>
                <a:ext cx="606149" cy="40103"/>
                <a:chOff x="157325" y="384725"/>
                <a:chExt cx="743650" cy="49200"/>
              </a:xfrm>
            </p:grpSpPr>
            <p:sp>
              <p:nvSpPr>
                <p:cNvPr id="3197" name="Google Shape;319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20"/>
              <p:cNvGrpSpPr/>
              <p:nvPr/>
            </p:nvGrpSpPr>
            <p:grpSpPr>
              <a:xfrm>
                <a:off x="157330" y="2358454"/>
                <a:ext cx="606149" cy="40103"/>
                <a:chOff x="157325" y="384725"/>
                <a:chExt cx="743650" cy="49200"/>
              </a:xfrm>
            </p:grpSpPr>
            <p:sp>
              <p:nvSpPr>
                <p:cNvPr id="3203" name="Google Shape;320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20"/>
              <p:cNvGrpSpPr/>
              <p:nvPr/>
            </p:nvGrpSpPr>
            <p:grpSpPr>
              <a:xfrm>
                <a:off x="157330" y="2542335"/>
                <a:ext cx="606149" cy="40103"/>
                <a:chOff x="157325" y="384725"/>
                <a:chExt cx="743650" cy="49200"/>
              </a:xfrm>
            </p:grpSpPr>
            <p:sp>
              <p:nvSpPr>
                <p:cNvPr id="3209" name="Google Shape;320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20"/>
              <p:cNvGrpSpPr/>
              <p:nvPr/>
            </p:nvGrpSpPr>
            <p:grpSpPr>
              <a:xfrm>
                <a:off x="157330" y="2726215"/>
                <a:ext cx="606149" cy="40103"/>
                <a:chOff x="157325" y="384725"/>
                <a:chExt cx="743650" cy="49200"/>
              </a:xfrm>
            </p:grpSpPr>
            <p:sp>
              <p:nvSpPr>
                <p:cNvPr id="3215" name="Google Shape;321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20"/>
              <p:cNvGrpSpPr/>
              <p:nvPr/>
            </p:nvGrpSpPr>
            <p:grpSpPr>
              <a:xfrm>
                <a:off x="157330" y="2910096"/>
                <a:ext cx="606149" cy="40103"/>
                <a:chOff x="157325" y="384725"/>
                <a:chExt cx="743650" cy="49200"/>
              </a:xfrm>
            </p:grpSpPr>
            <p:sp>
              <p:nvSpPr>
                <p:cNvPr id="3221" name="Google Shape;322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20"/>
              <p:cNvGrpSpPr/>
              <p:nvPr/>
            </p:nvGrpSpPr>
            <p:grpSpPr>
              <a:xfrm>
                <a:off x="157330" y="3093976"/>
                <a:ext cx="606149" cy="40103"/>
                <a:chOff x="157325" y="384725"/>
                <a:chExt cx="743650" cy="49200"/>
              </a:xfrm>
            </p:grpSpPr>
            <p:sp>
              <p:nvSpPr>
                <p:cNvPr id="3227" name="Google Shape;322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20"/>
              <p:cNvGrpSpPr/>
              <p:nvPr/>
            </p:nvGrpSpPr>
            <p:grpSpPr>
              <a:xfrm>
                <a:off x="157330" y="3277857"/>
                <a:ext cx="606149" cy="40103"/>
                <a:chOff x="157325" y="384725"/>
                <a:chExt cx="743650" cy="49200"/>
              </a:xfrm>
            </p:grpSpPr>
            <p:sp>
              <p:nvSpPr>
                <p:cNvPr id="3233" name="Google Shape;323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20"/>
              <p:cNvGrpSpPr/>
              <p:nvPr/>
            </p:nvGrpSpPr>
            <p:grpSpPr>
              <a:xfrm>
                <a:off x="157330" y="3461737"/>
                <a:ext cx="606149" cy="40103"/>
                <a:chOff x="157325" y="384725"/>
                <a:chExt cx="743650" cy="49200"/>
              </a:xfrm>
            </p:grpSpPr>
            <p:sp>
              <p:nvSpPr>
                <p:cNvPr id="3239" name="Google Shape;323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20"/>
              <p:cNvGrpSpPr/>
              <p:nvPr/>
            </p:nvGrpSpPr>
            <p:grpSpPr>
              <a:xfrm>
                <a:off x="157330" y="3645618"/>
                <a:ext cx="606149" cy="40103"/>
                <a:chOff x="157325" y="384725"/>
                <a:chExt cx="743650" cy="49200"/>
              </a:xfrm>
            </p:grpSpPr>
            <p:sp>
              <p:nvSpPr>
                <p:cNvPr id="3245" name="Google Shape;324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20"/>
              <p:cNvGrpSpPr/>
              <p:nvPr/>
            </p:nvGrpSpPr>
            <p:grpSpPr>
              <a:xfrm>
                <a:off x="157330" y="4013379"/>
                <a:ext cx="606149" cy="40103"/>
                <a:chOff x="157325" y="384725"/>
                <a:chExt cx="743650" cy="49200"/>
              </a:xfrm>
            </p:grpSpPr>
            <p:sp>
              <p:nvSpPr>
                <p:cNvPr id="3251" name="Google Shape;325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20"/>
              <p:cNvGrpSpPr/>
              <p:nvPr/>
            </p:nvGrpSpPr>
            <p:grpSpPr>
              <a:xfrm>
                <a:off x="157330" y="3829499"/>
                <a:ext cx="606149" cy="40103"/>
                <a:chOff x="157325" y="384725"/>
                <a:chExt cx="743650" cy="49200"/>
              </a:xfrm>
            </p:grpSpPr>
            <p:sp>
              <p:nvSpPr>
                <p:cNvPr id="3257" name="Google Shape;325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20"/>
              <p:cNvGrpSpPr/>
              <p:nvPr/>
            </p:nvGrpSpPr>
            <p:grpSpPr>
              <a:xfrm>
                <a:off x="157330" y="4197260"/>
                <a:ext cx="606149" cy="40103"/>
                <a:chOff x="157325" y="384725"/>
                <a:chExt cx="743650" cy="49200"/>
              </a:xfrm>
            </p:grpSpPr>
            <p:sp>
              <p:nvSpPr>
                <p:cNvPr id="3263" name="Google Shape;326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20"/>
              <p:cNvGrpSpPr/>
              <p:nvPr/>
            </p:nvGrpSpPr>
            <p:grpSpPr>
              <a:xfrm>
                <a:off x="157330" y="4381140"/>
                <a:ext cx="606149" cy="40103"/>
                <a:chOff x="157325" y="384725"/>
                <a:chExt cx="743650" cy="49200"/>
              </a:xfrm>
            </p:grpSpPr>
            <p:sp>
              <p:nvSpPr>
                <p:cNvPr id="3269" name="Google Shape;326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4" name="Google Shape;3274;p20"/>
          <p:cNvGrpSpPr/>
          <p:nvPr/>
        </p:nvGrpSpPr>
        <p:grpSpPr>
          <a:xfrm>
            <a:off x="-130297" y="10873"/>
            <a:ext cx="9404593" cy="435094"/>
            <a:chOff x="6" y="4708398"/>
            <a:chExt cx="9404593" cy="435094"/>
          </a:xfrm>
        </p:grpSpPr>
        <p:grpSp>
          <p:nvGrpSpPr>
            <p:cNvPr id="3275" name="Google Shape;3275;p20"/>
            <p:cNvGrpSpPr/>
            <p:nvPr/>
          </p:nvGrpSpPr>
          <p:grpSpPr>
            <a:xfrm rot="5400000">
              <a:off x="1314731" y="3393674"/>
              <a:ext cx="435094" cy="3064543"/>
              <a:chOff x="157330" y="151887"/>
              <a:chExt cx="606149" cy="4269356"/>
            </a:xfrm>
          </p:grpSpPr>
          <p:grpSp>
            <p:nvGrpSpPr>
              <p:cNvPr id="3276" name="Google Shape;3276;p20"/>
              <p:cNvGrpSpPr/>
              <p:nvPr/>
            </p:nvGrpSpPr>
            <p:grpSpPr>
              <a:xfrm>
                <a:off x="157330" y="151887"/>
                <a:ext cx="606149" cy="40103"/>
                <a:chOff x="157325" y="384725"/>
                <a:chExt cx="743650" cy="49200"/>
              </a:xfrm>
            </p:grpSpPr>
            <p:sp>
              <p:nvSpPr>
                <p:cNvPr id="3277" name="Google Shape;327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20"/>
              <p:cNvGrpSpPr/>
              <p:nvPr/>
            </p:nvGrpSpPr>
            <p:grpSpPr>
              <a:xfrm>
                <a:off x="157330" y="335768"/>
                <a:ext cx="606149" cy="40103"/>
                <a:chOff x="157325" y="384725"/>
                <a:chExt cx="743650" cy="49200"/>
              </a:xfrm>
            </p:grpSpPr>
            <p:sp>
              <p:nvSpPr>
                <p:cNvPr id="3283" name="Google Shape;328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20"/>
              <p:cNvGrpSpPr/>
              <p:nvPr/>
            </p:nvGrpSpPr>
            <p:grpSpPr>
              <a:xfrm>
                <a:off x="157330" y="519649"/>
                <a:ext cx="606149" cy="40103"/>
                <a:chOff x="157325" y="384725"/>
                <a:chExt cx="743650" cy="49200"/>
              </a:xfrm>
            </p:grpSpPr>
            <p:sp>
              <p:nvSpPr>
                <p:cNvPr id="3289" name="Google Shape;328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20"/>
              <p:cNvGrpSpPr/>
              <p:nvPr/>
            </p:nvGrpSpPr>
            <p:grpSpPr>
              <a:xfrm>
                <a:off x="157330" y="703529"/>
                <a:ext cx="606149" cy="40103"/>
                <a:chOff x="157325" y="384725"/>
                <a:chExt cx="743650" cy="49200"/>
              </a:xfrm>
            </p:grpSpPr>
            <p:sp>
              <p:nvSpPr>
                <p:cNvPr id="3295" name="Google Shape;329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20"/>
              <p:cNvGrpSpPr/>
              <p:nvPr/>
            </p:nvGrpSpPr>
            <p:grpSpPr>
              <a:xfrm>
                <a:off x="157330" y="887410"/>
                <a:ext cx="606149" cy="40103"/>
                <a:chOff x="157325" y="384725"/>
                <a:chExt cx="743650" cy="49200"/>
              </a:xfrm>
            </p:grpSpPr>
            <p:sp>
              <p:nvSpPr>
                <p:cNvPr id="3301" name="Google Shape;330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20"/>
              <p:cNvGrpSpPr/>
              <p:nvPr/>
            </p:nvGrpSpPr>
            <p:grpSpPr>
              <a:xfrm>
                <a:off x="157330" y="1071290"/>
                <a:ext cx="606149" cy="40103"/>
                <a:chOff x="157325" y="384725"/>
                <a:chExt cx="743650" cy="49200"/>
              </a:xfrm>
            </p:grpSpPr>
            <p:sp>
              <p:nvSpPr>
                <p:cNvPr id="3307" name="Google Shape;330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20"/>
              <p:cNvGrpSpPr/>
              <p:nvPr/>
            </p:nvGrpSpPr>
            <p:grpSpPr>
              <a:xfrm>
                <a:off x="157330" y="1255171"/>
                <a:ext cx="606149" cy="40103"/>
                <a:chOff x="157325" y="384725"/>
                <a:chExt cx="743650" cy="49200"/>
              </a:xfrm>
            </p:grpSpPr>
            <p:sp>
              <p:nvSpPr>
                <p:cNvPr id="3313" name="Google Shape;331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20"/>
              <p:cNvGrpSpPr/>
              <p:nvPr/>
            </p:nvGrpSpPr>
            <p:grpSpPr>
              <a:xfrm>
                <a:off x="157330" y="1439051"/>
                <a:ext cx="606149" cy="40103"/>
                <a:chOff x="157325" y="384725"/>
                <a:chExt cx="743650" cy="49200"/>
              </a:xfrm>
            </p:grpSpPr>
            <p:sp>
              <p:nvSpPr>
                <p:cNvPr id="3319" name="Google Shape;331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20"/>
              <p:cNvGrpSpPr/>
              <p:nvPr/>
            </p:nvGrpSpPr>
            <p:grpSpPr>
              <a:xfrm>
                <a:off x="157330" y="1806812"/>
                <a:ext cx="606149" cy="40103"/>
                <a:chOff x="157325" y="384725"/>
                <a:chExt cx="743650" cy="49200"/>
              </a:xfrm>
            </p:grpSpPr>
            <p:sp>
              <p:nvSpPr>
                <p:cNvPr id="3325" name="Google Shape;332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20"/>
              <p:cNvGrpSpPr/>
              <p:nvPr/>
            </p:nvGrpSpPr>
            <p:grpSpPr>
              <a:xfrm>
                <a:off x="157330" y="1622932"/>
                <a:ext cx="606149" cy="40103"/>
                <a:chOff x="157325" y="384725"/>
                <a:chExt cx="743650" cy="49200"/>
              </a:xfrm>
            </p:grpSpPr>
            <p:sp>
              <p:nvSpPr>
                <p:cNvPr id="3331" name="Google Shape;333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20"/>
              <p:cNvGrpSpPr/>
              <p:nvPr/>
            </p:nvGrpSpPr>
            <p:grpSpPr>
              <a:xfrm>
                <a:off x="157330" y="1990693"/>
                <a:ext cx="606149" cy="40103"/>
                <a:chOff x="157325" y="384725"/>
                <a:chExt cx="743650" cy="49200"/>
              </a:xfrm>
            </p:grpSpPr>
            <p:sp>
              <p:nvSpPr>
                <p:cNvPr id="3337" name="Google Shape;333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20"/>
              <p:cNvGrpSpPr/>
              <p:nvPr/>
            </p:nvGrpSpPr>
            <p:grpSpPr>
              <a:xfrm>
                <a:off x="157330" y="2174574"/>
                <a:ext cx="606149" cy="40103"/>
                <a:chOff x="157325" y="384725"/>
                <a:chExt cx="743650" cy="49200"/>
              </a:xfrm>
            </p:grpSpPr>
            <p:sp>
              <p:nvSpPr>
                <p:cNvPr id="3343" name="Google Shape;334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20"/>
              <p:cNvGrpSpPr/>
              <p:nvPr/>
            </p:nvGrpSpPr>
            <p:grpSpPr>
              <a:xfrm>
                <a:off x="157330" y="2358454"/>
                <a:ext cx="606149" cy="40103"/>
                <a:chOff x="157325" y="384725"/>
                <a:chExt cx="743650" cy="49200"/>
              </a:xfrm>
            </p:grpSpPr>
            <p:sp>
              <p:nvSpPr>
                <p:cNvPr id="3349" name="Google Shape;334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20"/>
              <p:cNvGrpSpPr/>
              <p:nvPr/>
            </p:nvGrpSpPr>
            <p:grpSpPr>
              <a:xfrm>
                <a:off x="157330" y="2542335"/>
                <a:ext cx="606149" cy="40103"/>
                <a:chOff x="157325" y="384725"/>
                <a:chExt cx="743650" cy="49200"/>
              </a:xfrm>
            </p:grpSpPr>
            <p:sp>
              <p:nvSpPr>
                <p:cNvPr id="3355" name="Google Shape;335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20"/>
              <p:cNvGrpSpPr/>
              <p:nvPr/>
            </p:nvGrpSpPr>
            <p:grpSpPr>
              <a:xfrm>
                <a:off x="157330" y="2726215"/>
                <a:ext cx="606149" cy="40103"/>
                <a:chOff x="157325" y="384725"/>
                <a:chExt cx="743650" cy="49200"/>
              </a:xfrm>
            </p:grpSpPr>
            <p:sp>
              <p:nvSpPr>
                <p:cNvPr id="3361" name="Google Shape;336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20"/>
              <p:cNvGrpSpPr/>
              <p:nvPr/>
            </p:nvGrpSpPr>
            <p:grpSpPr>
              <a:xfrm>
                <a:off x="157330" y="2910096"/>
                <a:ext cx="606149" cy="40103"/>
                <a:chOff x="157325" y="384725"/>
                <a:chExt cx="743650" cy="49200"/>
              </a:xfrm>
            </p:grpSpPr>
            <p:sp>
              <p:nvSpPr>
                <p:cNvPr id="3367" name="Google Shape;336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20"/>
              <p:cNvGrpSpPr/>
              <p:nvPr/>
            </p:nvGrpSpPr>
            <p:grpSpPr>
              <a:xfrm>
                <a:off x="157330" y="3093976"/>
                <a:ext cx="606149" cy="40103"/>
                <a:chOff x="157325" y="384725"/>
                <a:chExt cx="743650" cy="49200"/>
              </a:xfrm>
            </p:grpSpPr>
            <p:sp>
              <p:nvSpPr>
                <p:cNvPr id="3373" name="Google Shape;337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20"/>
              <p:cNvGrpSpPr/>
              <p:nvPr/>
            </p:nvGrpSpPr>
            <p:grpSpPr>
              <a:xfrm>
                <a:off x="157330" y="3277857"/>
                <a:ext cx="606149" cy="40103"/>
                <a:chOff x="157325" y="384725"/>
                <a:chExt cx="743650" cy="49200"/>
              </a:xfrm>
            </p:grpSpPr>
            <p:sp>
              <p:nvSpPr>
                <p:cNvPr id="3379" name="Google Shape;337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20"/>
              <p:cNvGrpSpPr/>
              <p:nvPr/>
            </p:nvGrpSpPr>
            <p:grpSpPr>
              <a:xfrm>
                <a:off x="157330" y="3461737"/>
                <a:ext cx="606149" cy="40103"/>
                <a:chOff x="157325" y="384725"/>
                <a:chExt cx="743650" cy="49200"/>
              </a:xfrm>
            </p:grpSpPr>
            <p:sp>
              <p:nvSpPr>
                <p:cNvPr id="3385" name="Google Shape;338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20"/>
              <p:cNvGrpSpPr/>
              <p:nvPr/>
            </p:nvGrpSpPr>
            <p:grpSpPr>
              <a:xfrm>
                <a:off x="157330" y="3645618"/>
                <a:ext cx="606149" cy="40103"/>
                <a:chOff x="157325" y="384725"/>
                <a:chExt cx="743650" cy="49200"/>
              </a:xfrm>
            </p:grpSpPr>
            <p:sp>
              <p:nvSpPr>
                <p:cNvPr id="3391" name="Google Shape;339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20"/>
              <p:cNvGrpSpPr/>
              <p:nvPr/>
            </p:nvGrpSpPr>
            <p:grpSpPr>
              <a:xfrm>
                <a:off x="157330" y="4013379"/>
                <a:ext cx="606149" cy="40103"/>
                <a:chOff x="157325" y="384725"/>
                <a:chExt cx="743650" cy="49200"/>
              </a:xfrm>
            </p:grpSpPr>
            <p:sp>
              <p:nvSpPr>
                <p:cNvPr id="3397" name="Google Shape;339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20"/>
              <p:cNvGrpSpPr/>
              <p:nvPr/>
            </p:nvGrpSpPr>
            <p:grpSpPr>
              <a:xfrm>
                <a:off x="157330" y="3829499"/>
                <a:ext cx="606149" cy="40103"/>
                <a:chOff x="157325" y="384725"/>
                <a:chExt cx="743650" cy="49200"/>
              </a:xfrm>
            </p:grpSpPr>
            <p:sp>
              <p:nvSpPr>
                <p:cNvPr id="3403" name="Google Shape;340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20"/>
              <p:cNvGrpSpPr/>
              <p:nvPr/>
            </p:nvGrpSpPr>
            <p:grpSpPr>
              <a:xfrm>
                <a:off x="157330" y="4197260"/>
                <a:ext cx="606149" cy="40103"/>
                <a:chOff x="157325" y="384725"/>
                <a:chExt cx="743650" cy="49200"/>
              </a:xfrm>
            </p:grpSpPr>
            <p:sp>
              <p:nvSpPr>
                <p:cNvPr id="3409" name="Google Shape;340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20"/>
              <p:cNvGrpSpPr/>
              <p:nvPr/>
            </p:nvGrpSpPr>
            <p:grpSpPr>
              <a:xfrm>
                <a:off x="157330" y="4381140"/>
                <a:ext cx="606149" cy="40103"/>
                <a:chOff x="157325" y="384725"/>
                <a:chExt cx="743650" cy="49200"/>
              </a:xfrm>
            </p:grpSpPr>
            <p:sp>
              <p:nvSpPr>
                <p:cNvPr id="3415" name="Google Shape;341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20"/>
            <p:cNvGrpSpPr/>
            <p:nvPr/>
          </p:nvGrpSpPr>
          <p:grpSpPr>
            <a:xfrm rot="5400000">
              <a:off x="4484756" y="3393674"/>
              <a:ext cx="435094" cy="3064543"/>
              <a:chOff x="157330" y="151887"/>
              <a:chExt cx="606149" cy="4269356"/>
            </a:xfrm>
          </p:grpSpPr>
          <p:grpSp>
            <p:nvGrpSpPr>
              <p:cNvPr id="3421" name="Google Shape;3421;p20"/>
              <p:cNvGrpSpPr/>
              <p:nvPr/>
            </p:nvGrpSpPr>
            <p:grpSpPr>
              <a:xfrm>
                <a:off x="157330" y="151887"/>
                <a:ext cx="606149" cy="40103"/>
                <a:chOff x="157325" y="384725"/>
                <a:chExt cx="743650" cy="49200"/>
              </a:xfrm>
            </p:grpSpPr>
            <p:sp>
              <p:nvSpPr>
                <p:cNvPr id="3422" name="Google Shape;342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20"/>
              <p:cNvGrpSpPr/>
              <p:nvPr/>
            </p:nvGrpSpPr>
            <p:grpSpPr>
              <a:xfrm>
                <a:off x="157330" y="335768"/>
                <a:ext cx="606149" cy="40103"/>
                <a:chOff x="157325" y="384725"/>
                <a:chExt cx="743650" cy="49200"/>
              </a:xfrm>
            </p:grpSpPr>
            <p:sp>
              <p:nvSpPr>
                <p:cNvPr id="3428" name="Google Shape;342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20"/>
              <p:cNvGrpSpPr/>
              <p:nvPr/>
            </p:nvGrpSpPr>
            <p:grpSpPr>
              <a:xfrm>
                <a:off x="157330" y="519649"/>
                <a:ext cx="606149" cy="40103"/>
                <a:chOff x="157325" y="384725"/>
                <a:chExt cx="743650" cy="49200"/>
              </a:xfrm>
            </p:grpSpPr>
            <p:sp>
              <p:nvSpPr>
                <p:cNvPr id="3434" name="Google Shape;343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20"/>
              <p:cNvGrpSpPr/>
              <p:nvPr/>
            </p:nvGrpSpPr>
            <p:grpSpPr>
              <a:xfrm>
                <a:off x="157330" y="703529"/>
                <a:ext cx="606149" cy="40103"/>
                <a:chOff x="157325" y="384725"/>
                <a:chExt cx="743650" cy="49200"/>
              </a:xfrm>
            </p:grpSpPr>
            <p:sp>
              <p:nvSpPr>
                <p:cNvPr id="3440" name="Google Shape;344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20"/>
              <p:cNvGrpSpPr/>
              <p:nvPr/>
            </p:nvGrpSpPr>
            <p:grpSpPr>
              <a:xfrm>
                <a:off x="157330" y="887410"/>
                <a:ext cx="606149" cy="40103"/>
                <a:chOff x="157325" y="384725"/>
                <a:chExt cx="743650" cy="49200"/>
              </a:xfrm>
            </p:grpSpPr>
            <p:sp>
              <p:nvSpPr>
                <p:cNvPr id="3446" name="Google Shape;344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20"/>
              <p:cNvGrpSpPr/>
              <p:nvPr/>
            </p:nvGrpSpPr>
            <p:grpSpPr>
              <a:xfrm>
                <a:off x="157330" y="1071290"/>
                <a:ext cx="606149" cy="40103"/>
                <a:chOff x="157325" y="384725"/>
                <a:chExt cx="743650" cy="49200"/>
              </a:xfrm>
            </p:grpSpPr>
            <p:sp>
              <p:nvSpPr>
                <p:cNvPr id="3452" name="Google Shape;345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20"/>
              <p:cNvGrpSpPr/>
              <p:nvPr/>
            </p:nvGrpSpPr>
            <p:grpSpPr>
              <a:xfrm>
                <a:off x="157330" y="1255171"/>
                <a:ext cx="606149" cy="40103"/>
                <a:chOff x="157325" y="384725"/>
                <a:chExt cx="743650" cy="49200"/>
              </a:xfrm>
            </p:grpSpPr>
            <p:sp>
              <p:nvSpPr>
                <p:cNvPr id="3458" name="Google Shape;345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20"/>
              <p:cNvGrpSpPr/>
              <p:nvPr/>
            </p:nvGrpSpPr>
            <p:grpSpPr>
              <a:xfrm>
                <a:off x="157330" y="1439051"/>
                <a:ext cx="606149" cy="40103"/>
                <a:chOff x="157325" y="384725"/>
                <a:chExt cx="743650" cy="49200"/>
              </a:xfrm>
            </p:grpSpPr>
            <p:sp>
              <p:nvSpPr>
                <p:cNvPr id="3464" name="Google Shape;346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20"/>
              <p:cNvGrpSpPr/>
              <p:nvPr/>
            </p:nvGrpSpPr>
            <p:grpSpPr>
              <a:xfrm>
                <a:off x="157330" y="1806812"/>
                <a:ext cx="606149" cy="40103"/>
                <a:chOff x="157325" y="384725"/>
                <a:chExt cx="743650" cy="49200"/>
              </a:xfrm>
            </p:grpSpPr>
            <p:sp>
              <p:nvSpPr>
                <p:cNvPr id="3470" name="Google Shape;347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20"/>
              <p:cNvGrpSpPr/>
              <p:nvPr/>
            </p:nvGrpSpPr>
            <p:grpSpPr>
              <a:xfrm>
                <a:off x="157330" y="1622932"/>
                <a:ext cx="606149" cy="40103"/>
                <a:chOff x="157325" y="384725"/>
                <a:chExt cx="743650" cy="49200"/>
              </a:xfrm>
            </p:grpSpPr>
            <p:sp>
              <p:nvSpPr>
                <p:cNvPr id="3476" name="Google Shape;347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20"/>
              <p:cNvGrpSpPr/>
              <p:nvPr/>
            </p:nvGrpSpPr>
            <p:grpSpPr>
              <a:xfrm>
                <a:off x="157330" y="1990693"/>
                <a:ext cx="606149" cy="40103"/>
                <a:chOff x="157325" y="384725"/>
                <a:chExt cx="743650" cy="49200"/>
              </a:xfrm>
            </p:grpSpPr>
            <p:sp>
              <p:nvSpPr>
                <p:cNvPr id="3482" name="Google Shape;348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20"/>
              <p:cNvGrpSpPr/>
              <p:nvPr/>
            </p:nvGrpSpPr>
            <p:grpSpPr>
              <a:xfrm>
                <a:off x="157330" y="2174574"/>
                <a:ext cx="606149" cy="40103"/>
                <a:chOff x="157325" y="384725"/>
                <a:chExt cx="743650" cy="49200"/>
              </a:xfrm>
            </p:grpSpPr>
            <p:sp>
              <p:nvSpPr>
                <p:cNvPr id="3488" name="Google Shape;348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20"/>
              <p:cNvGrpSpPr/>
              <p:nvPr/>
            </p:nvGrpSpPr>
            <p:grpSpPr>
              <a:xfrm>
                <a:off x="157330" y="2358454"/>
                <a:ext cx="606149" cy="40103"/>
                <a:chOff x="157325" y="384725"/>
                <a:chExt cx="743650" cy="49200"/>
              </a:xfrm>
            </p:grpSpPr>
            <p:sp>
              <p:nvSpPr>
                <p:cNvPr id="3494" name="Google Shape;349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20"/>
              <p:cNvGrpSpPr/>
              <p:nvPr/>
            </p:nvGrpSpPr>
            <p:grpSpPr>
              <a:xfrm>
                <a:off x="157330" y="2542335"/>
                <a:ext cx="606149" cy="40103"/>
                <a:chOff x="157325" y="384725"/>
                <a:chExt cx="743650" cy="49200"/>
              </a:xfrm>
            </p:grpSpPr>
            <p:sp>
              <p:nvSpPr>
                <p:cNvPr id="3500" name="Google Shape;350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20"/>
              <p:cNvGrpSpPr/>
              <p:nvPr/>
            </p:nvGrpSpPr>
            <p:grpSpPr>
              <a:xfrm>
                <a:off x="157330" y="2726215"/>
                <a:ext cx="606149" cy="40103"/>
                <a:chOff x="157325" y="384725"/>
                <a:chExt cx="743650" cy="49200"/>
              </a:xfrm>
            </p:grpSpPr>
            <p:sp>
              <p:nvSpPr>
                <p:cNvPr id="3506" name="Google Shape;350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20"/>
              <p:cNvGrpSpPr/>
              <p:nvPr/>
            </p:nvGrpSpPr>
            <p:grpSpPr>
              <a:xfrm>
                <a:off x="157330" y="2910096"/>
                <a:ext cx="606149" cy="40103"/>
                <a:chOff x="157325" y="384725"/>
                <a:chExt cx="743650" cy="49200"/>
              </a:xfrm>
            </p:grpSpPr>
            <p:sp>
              <p:nvSpPr>
                <p:cNvPr id="3512" name="Google Shape;351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20"/>
              <p:cNvGrpSpPr/>
              <p:nvPr/>
            </p:nvGrpSpPr>
            <p:grpSpPr>
              <a:xfrm>
                <a:off x="157330" y="3093976"/>
                <a:ext cx="606149" cy="40103"/>
                <a:chOff x="157325" y="384725"/>
                <a:chExt cx="743650" cy="49200"/>
              </a:xfrm>
            </p:grpSpPr>
            <p:sp>
              <p:nvSpPr>
                <p:cNvPr id="3518" name="Google Shape;351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20"/>
              <p:cNvGrpSpPr/>
              <p:nvPr/>
            </p:nvGrpSpPr>
            <p:grpSpPr>
              <a:xfrm>
                <a:off x="157330" y="3277857"/>
                <a:ext cx="606149" cy="40103"/>
                <a:chOff x="157325" y="384725"/>
                <a:chExt cx="743650" cy="49200"/>
              </a:xfrm>
            </p:grpSpPr>
            <p:sp>
              <p:nvSpPr>
                <p:cNvPr id="3524" name="Google Shape;352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20"/>
              <p:cNvGrpSpPr/>
              <p:nvPr/>
            </p:nvGrpSpPr>
            <p:grpSpPr>
              <a:xfrm>
                <a:off x="157330" y="3461737"/>
                <a:ext cx="606149" cy="40103"/>
                <a:chOff x="157325" y="384725"/>
                <a:chExt cx="743650" cy="49200"/>
              </a:xfrm>
            </p:grpSpPr>
            <p:sp>
              <p:nvSpPr>
                <p:cNvPr id="3530" name="Google Shape;353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20"/>
              <p:cNvGrpSpPr/>
              <p:nvPr/>
            </p:nvGrpSpPr>
            <p:grpSpPr>
              <a:xfrm>
                <a:off x="157330" y="3645618"/>
                <a:ext cx="606149" cy="40103"/>
                <a:chOff x="157325" y="384725"/>
                <a:chExt cx="743650" cy="49200"/>
              </a:xfrm>
            </p:grpSpPr>
            <p:sp>
              <p:nvSpPr>
                <p:cNvPr id="3536" name="Google Shape;353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20"/>
              <p:cNvGrpSpPr/>
              <p:nvPr/>
            </p:nvGrpSpPr>
            <p:grpSpPr>
              <a:xfrm>
                <a:off x="157330" y="4013379"/>
                <a:ext cx="606149" cy="40103"/>
                <a:chOff x="157325" y="384725"/>
                <a:chExt cx="743650" cy="49200"/>
              </a:xfrm>
            </p:grpSpPr>
            <p:sp>
              <p:nvSpPr>
                <p:cNvPr id="3542" name="Google Shape;354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20"/>
              <p:cNvGrpSpPr/>
              <p:nvPr/>
            </p:nvGrpSpPr>
            <p:grpSpPr>
              <a:xfrm>
                <a:off x="157330" y="3829499"/>
                <a:ext cx="606149" cy="40103"/>
                <a:chOff x="157325" y="384725"/>
                <a:chExt cx="743650" cy="49200"/>
              </a:xfrm>
            </p:grpSpPr>
            <p:sp>
              <p:nvSpPr>
                <p:cNvPr id="3548" name="Google Shape;354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20"/>
              <p:cNvGrpSpPr/>
              <p:nvPr/>
            </p:nvGrpSpPr>
            <p:grpSpPr>
              <a:xfrm>
                <a:off x="157330" y="4197260"/>
                <a:ext cx="606149" cy="40103"/>
                <a:chOff x="157325" y="384725"/>
                <a:chExt cx="743650" cy="49200"/>
              </a:xfrm>
            </p:grpSpPr>
            <p:sp>
              <p:nvSpPr>
                <p:cNvPr id="3554" name="Google Shape;355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20"/>
              <p:cNvGrpSpPr/>
              <p:nvPr/>
            </p:nvGrpSpPr>
            <p:grpSpPr>
              <a:xfrm>
                <a:off x="157330" y="4381140"/>
                <a:ext cx="606149" cy="40103"/>
                <a:chOff x="157325" y="384725"/>
                <a:chExt cx="743650" cy="49200"/>
              </a:xfrm>
            </p:grpSpPr>
            <p:sp>
              <p:nvSpPr>
                <p:cNvPr id="3560" name="Google Shape;356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5" name="Google Shape;3565;p20"/>
            <p:cNvGrpSpPr/>
            <p:nvPr/>
          </p:nvGrpSpPr>
          <p:grpSpPr>
            <a:xfrm rot="5400000">
              <a:off x="7654781" y="3393674"/>
              <a:ext cx="435094" cy="3064543"/>
              <a:chOff x="157330" y="151887"/>
              <a:chExt cx="606149" cy="4269356"/>
            </a:xfrm>
          </p:grpSpPr>
          <p:grpSp>
            <p:nvGrpSpPr>
              <p:cNvPr id="3566" name="Google Shape;3566;p20"/>
              <p:cNvGrpSpPr/>
              <p:nvPr/>
            </p:nvGrpSpPr>
            <p:grpSpPr>
              <a:xfrm>
                <a:off x="157330" y="151887"/>
                <a:ext cx="606149" cy="40103"/>
                <a:chOff x="157325" y="384725"/>
                <a:chExt cx="743650" cy="49200"/>
              </a:xfrm>
            </p:grpSpPr>
            <p:sp>
              <p:nvSpPr>
                <p:cNvPr id="3567" name="Google Shape;356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20"/>
              <p:cNvGrpSpPr/>
              <p:nvPr/>
            </p:nvGrpSpPr>
            <p:grpSpPr>
              <a:xfrm>
                <a:off x="157330" y="335768"/>
                <a:ext cx="606149" cy="40103"/>
                <a:chOff x="157325" y="384725"/>
                <a:chExt cx="743650" cy="49200"/>
              </a:xfrm>
            </p:grpSpPr>
            <p:sp>
              <p:nvSpPr>
                <p:cNvPr id="3573" name="Google Shape;357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20"/>
              <p:cNvGrpSpPr/>
              <p:nvPr/>
            </p:nvGrpSpPr>
            <p:grpSpPr>
              <a:xfrm>
                <a:off x="157330" y="519649"/>
                <a:ext cx="606149" cy="40103"/>
                <a:chOff x="157325" y="384725"/>
                <a:chExt cx="743650" cy="49200"/>
              </a:xfrm>
            </p:grpSpPr>
            <p:sp>
              <p:nvSpPr>
                <p:cNvPr id="3579" name="Google Shape;357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20"/>
              <p:cNvGrpSpPr/>
              <p:nvPr/>
            </p:nvGrpSpPr>
            <p:grpSpPr>
              <a:xfrm>
                <a:off x="157330" y="703529"/>
                <a:ext cx="606149" cy="40103"/>
                <a:chOff x="157325" y="384725"/>
                <a:chExt cx="743650" cy="49200"/>
              </a:xfrm>
            </p:grpSpPr>
            <p:sp>
              <p:nvSpPr>
                <p:cNvPr id="3585" name="Google Shape;358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20"/>
              <p:cNvGrpSpPr/>
              <p:nvPr/>
            </p:nvGrpSpPr>
            <p:grpSpPr>
              <a:xfrm>
                <a:off x="157330" y="887410"/>
                <a:ext cx="606149" cy="40103"/>
                <a:chOff x="157325" y="384725"/>
                <a:chExt cx="743650" cy="49200"/>
              </a:xfrm>
            </p:grpSpPr>
            <p:sp>
              <p:nvSpPr>
                <p:cNvPr id="3591" name="Google Shape;359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20"/>
              <p:cNvGrpSpPr/>
              <p:nvPr/>
            </p:nvGrpSpPr>
            <p:grpSpPr>
              <a:xfrm>
                <a:off x="157330" y="1071290"/>
                <a:ext cx="606149" cy="40103"/>
                <a:chOff x="157325" y="384725"/>
                <a:chExt cx="743650" cy="49200"/>
              </a:xfrm>
            </p:grpSpPr>
            <p:sp>
              <p:nvSpPr>
                <p:cNvPr id="3597" name="Google Shape;359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20"/>
              <p:cNvGrpSpPr/>
              <p:nvPr/>
            </p:nvGrpSpPr>
            <p:grpSpPr>
              <a:xfrm>
                <a:off x="157330" y="1255171"/>
                <a:ext cx="606149" cy="40103"/>
                <a:chOff x="157325" y="384725"/>
                <a:chExt cx="743650" cy="49200"/>
              </a:xfrm>
            </p:grpSpPr>
            <p:sp>
              <p:nvSpPr>
                <p:cNvPr id="3603" name="Google Shape;360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20"/>
              <p:cNvGrpSpPr/>
              <p:nvPr/>
            </p:nvGrpSpPr>
            <p:grpSpPr>
              <a:xfrm>
                <a:off x="157330" y="1439051"/>
                <a:ext cx="606149" cy="40103"/>
                <a:chOff x="157325" y="384725"/>
                <a:chExt cx="743650" cy="49200"/>
              </a:xfrm>
            </p:grpSpPr>
            <p:sp>
              <p:nvSpPr>
                <p:cNvPr id="3609" name="Google Shape;360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20"/>
              <p:cNvGrpSpPr/>
              <p:nvPr/>
            </p:nvGrpSpPr>
            <p:grpSpPr>
              <a:xfrm>
                <a:off x="157330" y="1806812"/>
                <a:ext cx="606149" cy="40103"/>
                <a:chOff x="157325" y="384725"/>
                <a:chExt cx="743650" cy="49200"/>
              </a:xfrm>
            </p:grpSpPr>
            <p:sp>
              <p:nvSpPr>
                <p:cNvPr id="3615" name="Google Shape;361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20"/>
              <p:cNvGrpSpPr/>
              <p:nvPr/>
            </p:nvGrpSpPr>
            <p:grpSpPr>
              <a:xfrm>
                <a:off x="157330" y="1622932"/>
                <a:ext cx="606149" cy="40103"/>
                <a:chOff x="157325" y="384725"/>
                <a:chExt cx="743650" cy="49200"/>
              </a:xfrm>
            </p:grpSpPr>
            <p:sp>
              <p:nvSpPr>
                <p:cNvPr id="3621" name="Google Shape;362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20"/>
              <p:cNvGrpSpPr/>
              <p:nvPr/>
            </p:nvGrpSpPr>
            <p:grpSpPr>
              <a:xfrm>
                <a:off x="157330" y="1990693"/>
                <a:ext cx="606149" cy="40103"/>
                <a:chOff x="157325" y="384725"/>
                <a:chExt cx="743650" cy="49200"/>
              </a:xfrm>
            </p:grpSpPr>
            <p:sp>
              <p:nvSpPr>
                <p:cNvPr id="3627" name="Google Shape;362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20"/>
              <p:cNvGrpSpPr/>
              <p:nvPr/>
            </p:nvGrpSpPr>
            <p:grpSpPr>
              <a:xfrm>
                <a:off x="157330" y="2174574"/>
                <a:ext cx="606149" cy="40103"/>
                <a:chOff x="157325" y="384725"/>
                <a:chExt cx="743650" cy="49200"/>
              </a:xfrm>
            </p:grpSpPr>
            <p:sp>
              <p:nvSpPr>
                <p:cNvPr id="3633" name="Google Shape;363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20"/>
              <p:cNvGrpSpPr/>
              <p:nvPr/>
            </p:nvGrpSpPr>
            <p:grpSpPr>
              <a:xfrm>
                <a:off x="157330" y="2358454"/>
                <a:ext cx="606149" cy="40103"/>
                <a:chOff x="157325" y="384725"/>
                <a:chExt cx="743650" cy="49200"/>
              </a:xfrm>
            </p:grpSpPr>
            <p:sp>
              <p:nvSpPr>
                <p:cNvPr id="3639" name="Google Shape;363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20"/>
              <p:cNvGrpSpPr/>
              <p:nvPr/>
            </p:nvGrpSpPr>
            <p:grpSpPr>
              <a:xfrm>
                <a:off x="157330" y="2542335"/>
                <a:ext cx="606149" cy="40103"/>
                <a:chOff x="157325" y="384725"/>
                <a:chExt cx="743650" cy="49200"/>
              </a:xfrm>
            </p:grpSpPr>
            <p:sp>
              <p:nvSpPr>
                <p:cNvPr id="3645" name="Google Shape;364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20"/>
              <p:cNvGrpSpPr/>
              <p:nvPr/>
            </p:nvGrpSpPr>
            <p:grpSpPr>
              <a:xfrm>
                <a:off x="157330" y="2726215"/>
                <a:ext cx="606149" cy="40103"/>
                <a:chOff x="157325" y="384725"/>
                <a:chExt cx="743650" cy="49200"/>
              </a:xfrm>
            </p:grpSpPr>
            <p:sp>
              <p:nvSpPr>
                <p:cNvPr id="3651" name="Google Shape;365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20"/>
              <p:cNvGrpSpPr/>
              <p:nvPr/>
            </p:nvGrpSpPr>
            <p:grpSpPr>
              <a:xfrm>
                <a:off x="157330" y="2910096"/>
                <a:ext cx="606149" cy="40103"/>
                <a:chOff x="157325" y="384725"/>
                <a:chExt cx="743650" cy="49200"/>
              </a:xfrm>
            </p:grpSpPr>
            <p:sp>
              <p:nvSpPr>
                <p:cNvPr id="3657" name="Google Shape;365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20"/>
              <p:cNvGrpSpPr/>
              <p:nvPr/>
            </p:nvGrpSpPr>
            <p:grpSpPr>
              <a:xfrm>
                <a:off x="157330" y="3093976"/>
                <a:ext cx="606149" cy="40103"/>
                <a:chOff x="157325" y="384725"/>
                <a:chExt cx="743650" cy="49200"/>
              </a:xfrm>
            </p:grpSpPr>
            <p:sp>
              <p:nvSpPr>
                <p:cNvPr id="3663" name="Google Shape;366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20"/>
              <p:cNvGrpSpPr/>
              <p:nvPr/>
            </p:nvGrpSpPr>
            <p:grpSpPr>
              <a:xfrm>
                <a:off x="157330" y="3277857"/>
                <a:ext cx="606149" cy="40103"/>
                <a:chOff x="157325" y="384725"/>
                <a:chExt cx="743650" cy="49200"/>
              </a:xfrm>
            </p:grpSpPr>
            <p:sp>
              <p:nvSpPr>
                <p:cNvPr id="3669" name="Google Shape;366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20"/>
              <p:cNvGrpSpPr/>
              <p:nvPr/>
            </p:nvGrpSpPr>
            <p:grpSpPr>
              <a:xfrm>
                <a:off x="157330" y="3461737"/>
                <a:ext cx="606149" cy="40103"/>
                <a:chOff x="157325" y="384725"/>
                <a:chExt cx="743650" cy="49200"/>
              </a:xfrm>
            </p:grpSpPr>
            <p:sp>
              <p:nvSpPr>
                <p:cNvPr id="3675" name="Google Shape;367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20"/>
              <p:cNvGrpSpPr/>
              <p:nvPr/>
            </p:nvGrpSpPr>
            <p:grpSpPr>
              <a:xfrm>
                <a:off x="157330" y="3645618"/>
                <a:ext cx="606149" cy="40103"/>
                <a:chOff x="157325" y="384725"/>
                <a:chExt cx="743650" cy="49200"/>
              </a:xfrm>
            </p:grpSpPr>
            <p:sp>
              <p:nvSpPr>
                <p:cNvPr id="3681" name="Google Shape;368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20"/>
              <p:cNvGrpSpPr/>
              <p:nvPr/>
            </p:nvGrpSpPr>
            <p:grpSpPr>
              <a:xfrm>
                <a:off x="157330" y="4013379"/>
                <a:ext cx="606149" cy="40103"/>
                <a:chOff x="157325" y="384725"/>
                <a:chExt cx="743650" cy="49200"/>
              </a:xfrm>
            </p:grpSpPr>
            <p:sp>
              <p:nvSpPr>
                <p:cNvPr id="3687" name="Google Shape;368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20"/>
              <p:cNvGrpSpPr/>
              <p:nvPr/>
            </p:nvGrpSpPr>
            <p:grpSpPr>
              <a:xfrm>
                <a:off x="157330" y="3829499"/>
                <a:ext cx="606149" cy="40103"/>
                <a:chOff x="157325" y="384725"/>
                <a:chExt cx="743650" cy="49200"/>
              </a:xfrm>
            </p:grpSpPr>
            <p:sp>
              <p:nvSpPr>
                <p:cNvPr id="3693" name="Google Shape;369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20"/>
              <p:cNvGrpSpPr/>
              <p:nvPr/>
            </p:nvGrpSpPr>
            <p:grpSpPr>
              <a:xfrm>
                <a:off x="157330" y="4197260"/>
                <a:ext cx="606149" cy="40103"/>
                <a:chOff x="157325" y="384725"/>
                <a:chExt cx="743650" cy="49200"/>
              </a:xfrm>
            </p:grpSpPr>
            <p:sp>
              <p:nvSpPr>
                <p:cNvPr id="3699" name="Google Shape;369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20"/>
              <p:cNvGrpSpPr/>
              <p:nvPr/>
            </p:nvGrpSpPr>
            <p:grpSpPr>
              <a:xfrm>
                <a:off x="157330" y="4381140"/>
                <a:ext cx="606149" cy="40103"/>
                <a:chOff x="157325" y="384725"/>
                <a:chExt cx="743650" cy="49200"/>
              </a:xfrm>
            </p:grpSpPr>
            <p:sp>
              <p:nvSpPr>
                <p:cNvPr id="3705" name="Google Shape;370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0" name="Google Shape;3710;p20"/>
          <p:cNvGrpSpPr/>
          <p:nvPr/>
        </p:nvGrpSpPr>
        <p:grpSpPr>
          <a:xfrm rot="10800000">
            <a:off x="28476" y="657048"/>
            <a:ext cx="553717" cy="3840285"/>
            <a:chOff x="157330" y="151887"/>
            <a:chExt cx="606149" cy="4269356"/>
          </a:xfrm>
        </p:grpSpPr>
        <p:grpSp>
          <p:nvGrpSpPr>
            <p:cNvPr id="3711" name="Google Shape;3711;p20"/>
            <p:cNvGrpSpPr/>
            <p:nvPr/>
          </p:nvGrpSpPr>
          <p:grpSpPr>
            <a:xfrm>
              <a:off x="157330" y="151887"/>
              <a:ext cx="606149" cy="40103"/>
              <a:chOff x="157325" y="384725"/>
              <a:chExt cx="743650" cy="49200"/>
            </a:xfrm>
          </p:grpSpPr>
          <p:sp>
            <p:nvSpPr>
              <p:cNvPr id="3712" name="Google Shape;371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20"/>
            <p:cNvGrpSpPr/>
            <p:nvPr/>
          </p:nvGrpSpPr>
          <p:grpSpPr>
            <a:xfrm>
              <a:off x="157330" y="335768"/>
              <a:ext cx="606149" cy="40103"/>
              <a:chOff x="157325" y="384725"/>
              <a:chExt cx="743650" cy="49200"/>
            </a:xfrm>
          </p:grpSpPr>
          <p:sp>
            <p:nvSpPr>
              <p:cNvPr id="3718" name="Google Shape;371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20"/>
            <p:cNvGrpSpPr/>
            <p:nvPr/>
          </p:nvGrpSpPr>
          <p:grpSpPr>
            <a:xfrm>
              <a:off x="157330" y="519649"/>
              <a:ext cx="606149" cy="40103"/>
              <a:chOff x="157325" y="384725"/>
              <a:chExt cx="743650" cy="49200"/>
            </a:xfrm>
          </p:grpSpPr>
          <p:sp>
            <p:nvSpPr>
              <p:cNvPr id="3724" name="Google Shape;372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20"/>
            <p:cNvGrpSpPr/>
            <p:nvPr/>
          </p:nvGrpSpPr>
          <p:grpSpPr>
            <a:xfrm>
              <a:off x="157330" y="703529"/>
              <a:ext cx="606149" cy="40103"/>
              <a:chOff x="157325" y="384725"/>
              <a:chExt cx="743650" cy="49200"/>
            </a:xfrm>
          </p:grpSpPr>
          <p:sp>
            <p:nvSpPr>
              <p:cNvPr id="3730" name="Google Shape;373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20"/>
            <p:cNvGrpSpPr/>
            <p:nvPr/>
          </p:nvGrpSpPr>
          <p:grpSpPr>
            <a:xfrm>
              <a:off x="157330" y="887410"/>
              <a:ext cx="606149" cy="40103"/>
              <a:chOff x="157325" y="384725"/>
              <a:chExt cx="743650" cy="49200"/>
            </a:xfrm>
          </p:grpSpPr>
          <p:sp>
            <p:nvSpPr>
              <p:cNvPr id="3736" name="Google Shape;373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20"/>
            <p:cNvGrpSpPr/>
            <p:nvPr/>
          </p:nvGrpSpPr>
          <p:grpSpPr>
            <a:xfrm>
              <a:off x="157330" y="1071290"/>
              <a:ext cx="606149" cy="40103"/>
              <a:chOff x="157325" y="384725"/>
              <a:chExt cx="743650" cy="49200"/>
            </a:xfrm>
          </p:grpSpPr>
          <p:sp>
            <p:nvSpPr>
              <p:cNvPr id="3742" name="Google Shape;374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20"/>
            <p:cNvGrpSpPr/>
            <p:nvPr/>
          </p:nvGrpSpPr>
          <p:grpSpPr>
            <a:xfrm>
              <a:off x="157330" y="1255171"/>
              <a:ext cx="606149" cy="40103"/>
              <a:chOff x="157325" y="384725"/>
              <a:chExt cx="743650" cy="49200"/>
            </a:xfrm>
          </p:grpSpPr>
          <p:sp>
            <p:nvSpPr>
              <p:cNvPr id="3748" name="Google Shape;374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20"/>
            <p:cNvGrpSpPr/>
            <p:nvPr/>
          </p:nvGrpSpPr>
          <p:grpSpPr>
            <a:xfrm>
              <a:off x="157330" y="1439051"/>
              <a:ext cx="606149" cy="40103"/>
              <a:chOff x="157325" y="384725"/>
              <a:chExt cx="743650" cy="49200"/>
            </a:xfrm>
          </p:grpSpPr>
          <p:sp>
            <p:nvSpPr>
              <p:cNvPr id="3754" name="Google Shape;375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20"/>
            <p:cNvGrpSpPr/>
            <p:nvPr/>
          </p:nvGrpSpPr>
          <p:grpSpPr>
            <a:xfrm>
              <a:off x="157330" y="1806812"/>
              <a:ext cx="606149" cy="40103"/>
              <a:chOff x="157325" y="384725"/>
              <a:chExt cx="743650" cy="49200"/>
            </a:xfrm>
          </p:grpSpPr>
          <p:sp>
            <p:nvSpPr>
              <p:cNvPr id="3760" name="Google Shape;376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20"/>
            <p:cNvGrpSpPr/>
            <p:nvPr/>
          </p:nvGrpSpPr>
          <p:grpSpPr>
            <a:xfrm>
              <a:off x="157330" y="1622932"/>
              <a:ext cx="606149" cy="40103"/>
              <a:chOff x="157325" y="384725"/>
              <a:chExt cx="743650" cy="49200"/>
            </a:xfrm>
          </p:grpSpPr>
          <p:sp>
            <p:nvSpPr>
              <p:cNvPr id="3766" name="Google Shape;376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20"/>
            <p:cNvGrpSpPr/>
            <p:nvPr/>
          </p:nvGrpSpPr>
          <p:grpSpPr>
            <a:xfrm>
              <a:off x="157330" y="1990693"/>
              <a:ext cx="606149" cy="40103"/>
              <a:chOff x="157325" y="384725"/>
              <a:chExt cx="743650" cy="49200"/>
            </a:xfrm>
          </p:grpSpPr>
          <p:sp>
            <p:nvSpPr>
              <p:cNvPr id="3772" name="Google Shape;377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20"/>
            <p:cNvGrpSpPr/>
            <p:nvPr/>
          </p:nvGrpSpPr>
          <p:grpSpPr>
            <a:xfrm>
              <a:off x="157330" y="2174574"/>
              <a:ext cx="606149" cy="40103"/>
              <a:chOff x="157325" y="384725"/>
              <a:chExt cx="743650" cy="49200"/>
            </a:xfrm>
          </p:grpSpPr>
          <p:sp>
            <p:nvSpPr>
              <p:cNvPr id="3778" name="Google Shape;377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20"/>
            <p:cNvGrpSpPr/>
            <p:nvPr/>
          </p:nvGrpSpPr>
          <p:grpSpPr>
            <a:xfrm>
              <a:off x="157330" y="2358454"/>
              <a:ext cx="606149" cy="40103"/>
              <a:chOff x="157325" y="384725"/>
              <a:chExt cx="743650" cy="49200"/>
            </a:xfrm>
          </p:grpSpPr>
          <p:sp>
            <p:nvSpPr>
              <p:cNvPr id="3784" name="Google Shape;378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20"/>
            <p:cNvGrpSpPr/>
            <p:nvPr/>
          </p:nvGrpSpPr>
          <p:grpSpPr>
            <a:xfrm>
              <a:off x="157330" y="2542335"/>
              <a:ext cx="606149" cy="40103"/>
              <a:chOff x="157325" y="384725"/>
              <a:chExt cx="743650" cy="49200"/>
            </a:xfrm>
          </p:grpSpPr>
          <p:sp>
            <p:nvSpPr>
              <p:cNvPr id="3790" name="Google Shape;379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20"/>
            <p:cNvGrpSpPr/>
            <p:nvPr/>
          </p:nvGrpSpPr>
          <p:grpSpPr>
            <a:xfrm>
              <a:off x="157330" y="2726215"/>
              <a:ext cx="606149" cy="40103"/>
              <a:chOff x="157325" y="384725"/>
              <a:chExt cx="743650" cy="49200"/>
            </a:xfrm>
          </p:grpSpPr>
          <p:sp>
            <p:nvSpPr>
              <p:cNvPr id="3796" name="Google Shape;379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20"/>
            <p:cNvGrpSpPr/>
            <p:nvPr/>
          </p:nvGrpSpPr>
          <p:grpSpPr>
            <a:xfrm>
              <a:off x="157330" y="2910096"/>
              <a:ext cx="606149" cy="40103"/>
              <a:chOff x="157325" y="384725"/>
              <a:chExt cx="743650" cy="49200"/>
            </a:xfrm>
          </p:grpSpPr>
          <p:sp>
            <p:nvSpPr>
              <p:cNvPr id="3802" name="Google Shape;380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20"/>
            <p:cNvGrpSpPr/>
            <p:nvPr/>
          </p:nvGrpSpPr>
          <p:grpSpPr>
            <a:xfrm>
              <a:off x="157330" y="3093976"/>
              <a:ext cx="606149" cy="40103"/>
              <a:chOff x="157325" y="384725"/>
              <a:chExt cx="743650" cy="49200"/>
            </a:xfrm>
          </p:grpSpPr>
          <p:sp>
            <p:nvSpPr>
              <p:cNvPr id="3808" name="Google Shape;380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20"/>
            <p:cNvGrpSpPr/>
            <p:nvPr/>
          </p:nvGrpSpPr>
          <p:grpSpPr>
            <a:xfrm>
              <a:off x="157330" y="3277857"/>
              <a:ext cx="606149" cy="40103"/>
              <a:chOff x="157325" y="384725"/>
              <a:chExt cx="743650" cy="49200"/>
            </a:xfrm>
          </p:grpSpPr>
          <p:sp>
            <p:nvSpPr>
              <p:cNvPr id="3814" name="Google Shape;381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20"/>
            <p:cNvGrpSpPr/>
            <p:nvPr/>
          </p:nvGrpSpPr>
          <p:grpSpPr>
            <a:xfrm>
              <a:off x="157330" y="3461737"/>
              <a:ext cx="606149" cy="40103"/>
              <a:chOff x="157325" y="384725"/>
              <a:chExt cx="743650" cy="49200"/>
            </a:xfrm>
          </p:grpSpPr>
          <p:sp>
            <p:nvSpPr>
              <p:cNvPr id="3820" name="Google Shape;382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20"/>
            <p:cNvGrpSpPr/>
            <p:nvPr/>
          </p:nvGrpSpPr>
          <p:grpSpPr>
            <a:xfrm>
              <a:off x="157330" y="3645618"/>
              <a:ext cx="606149" cy="40103"/>
              <a:chOff x="157325" y="384725"/>
              <a:chExt cx="743650" cy="49200"/>
            </a:xfrm>
          </p:grpSpPr>
          <p:sp>
            <p:nvSpPr>
              <p:cNvPr id="3826" name="Google Shape;3826;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20"/>
            <p:cNvGrpSpPr/>
            <p:nvPr/>
          </p:nvGrpSpPr>
          <p:grpSpPr>
            <a:xfrm>
              <a:off x="157330" y="4013379"/>
              <a:ext cx="606149" cy="40103"/>
              <a:chOff x="157325" y="384725"/>
              <a:chExt cx="743650" cy="49200"/>
            </a:xfrm>
          </p:grpSpPr>
          <p:sp>
            <p:nvSpPr>
              <p:cNvPr id="3832" name="Google Shape;3832;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20"/>
            <p:cNvGrpSpPr/>
            <p:nvPr/>
          </p:nvGrpSpPr>
          <p:grpSpPr>
            <a:xfrm>
              <a:off x="157330" y="3829499"/>
              <a:ext cx="606149" cy="40103"/>
              <a:chOff x="157325" y="384725"/>
              <a:chExt cx="743650" cy="49200"/>
            </a:xfrm>
          </p:grpSpPr>
          <p:sp>
            <p:nvSpPr>
              <p:cNvPr id="3838" name="Google Shape;3838;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20"/>
            <p:cNvGrpSpPr/>
            <p:nvPr/>
          </p:nvGrpSpPr>
          <p:grpSpPr>
            <a:xfrm>
              <a:off x="157330" y="4197260"/>
              <a:ext cx="606149" cy="40103"/>
              <a:chOff x="157325" y="384725"/>
              <a:chExt cx="743650" cy="49200"/>
            </a:xfrm>
          </p:grpSpPr>
          <p:sp>
            <p:nvSpPr>
              <p:cNvPr id="3844" name="Google Shape;3844;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20"/>
            <p:cNvGrpSpPr/>
            <p:nvPr/>
          </p:nvGrpSpPr>
          <p:grpSpPr>
            <a:xfrm>
              <a:off x="157330" y="4381140"/>
              <a:ext cx="606149" cy="40103"/>
              <a:chOff x="157325" y="384725"/>
              <a:chExt cx="743650" cy="49200"/>
            </a:xfrm>
          </p:grpSpPr>
          <p:sp>
            <p:nvSpPr>
              <p:cNvPr id="3850" name="Google Shape;3850;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5" name="Google Shape;3855;p20"/>
          <p:cNvGrpSpPr/>
          <p:nvPr/>
        </p:nvGrpSpPr>
        <p:grpSpPr>
          <a:xfrm rot="10800000">
            <a:off x="8598751" y="657048"/>
            <a:ext cx="553717" cy="3840285"/>
            <a:chOff x="157330" y="151887"/>
            <a:chExt cx="606149" cy="4269356"/>
          </a:xfrm>
        </p:grpSpPr>
        <p:grpSp>
          <p:nvGrpSpPr>
            <p:cNvPr id="3856" name="Google Shape;3856;p20"/>
            <p:cNvGrpSpPr/>
            <p:nvPr/>
          </p:nvGrpSpPr>
          <p:grpSpPr>
            <a:xfrm>
              <a:off x="157330" y="151887"/>
              <a:ext cx="606149" cy="40103"/>
              <a:chOff x="157325" y="384725"/>
              <a:chExt cx="743650" cy="49200"/>
            </a:xfrm>
          </p:grpSpPr>
          <p:sp>
            <p:nvSpPr>
              <p:cNvPr id="3857" name="Google Shape;385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20"/>
            <p:cNvGrpSpPr/>
            <p:nvPr/>
          </p:nvGrpSpPr>
          <p:grpSpPr>
            <a:xfrm>
              <a:off x="157330" y="335768"/>
              <a:ext cx="606149" cy="40103"/>
              <a:chOff x="157325" y="384725"/>
              <a:chExt cx="743650" cy="49200"/>
            </a:xfrm>
          </p:grpSpPr>
          <p:sp>
            <p:nvSpPr>
              <p:cNvPr id="3863" name="Google Shape;386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20"/>
            <p:cNvGrpSpPr/>
            <p:nvPr/>
          </p:nvGrpSpPr>
          <p:grpSpPr>
            <a:xfrm>
              <a:off x="157330" y="519649"/>
              <a:ext cx="606149" cy="40103"/>
              <a:chOff x="157325" y="384725"/>
              <a:chExt cx="743650" cy="49200"/>
            </a:xfrm>
          </p:grpSpPr>
          <p:sp>
            <p:nvSpPr>
              <p:cNvPr id="3869" name="Google Shape;386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20"/>
            <p:cNvGrpSpPr/>
            <p:nvPr/>
          </p:nvGrpSpPr>
          <p:grpSpPr>
            <a:xfrm>
              <a:off x="157330" y="703529"/>
              <a:ext cx="606149" cy="40103"/>
              <a:chOff x="157325" y="384725"/>
              <a:chExt cx="743650" cy="49200"/>
            </a:xfrm>
          </p:grpSpPr>
          <p:sp>
            <p:nvSpPr>
              <p:cNvPr id="3875" name="Google Shape;387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20"/>
            <p:cNvGrpSpPr/>
            <p:nvPr/>
          </p:nvGrpSpPr>
          <p:grpSpPr>
            <a:xfrm>
              <a:off x="157330" y="887410"/>
              <a:ext cx="606149" cy="40103"/>
              <a:chOff x="157325" y="384725"/>
              <a:chExt cx="743650" cy="49200"/>
            </a:xfrm>
          </p:grpSpPr>
          <p:sp>
            <p:nvSpPr>
              <p:cNvPr id="3881" name="Google Shape;388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20"/>
            <p:cNvGrpSpPr/>
            <p:nvPr/>
          </p:nvGrpSpPr>
          <p:grpSpPr>
            <a:xfrm>
              <a:off x="157330" y="1071290"/>
              <a:ext cx="606149" cy="40103"/>
              <a:chOff x="157325" y="384725"/>
              <a:chExt cx="743650" cy="49200"/>
            </a:xfrm>
          </p:grpSpPr>
          <p:sp>
            <p:nvSpPr>
              <p:cNvPr id="3887" name="Google Shape;388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20"/>
            <p:cNvGrpSpPr/>
            <p:nvPr/>
          </p:nvGrpSpPr>
          <p:grpSpPr>
            <a:xfrm>
              <a:off x="157330" y="1255171"/>
              <a:ext cx="606149" cy="40103"/>
              <a:chOff x="157325" y="384725"/>
              <a:chExt cx="743650" cy="49200"/>
            </a:xfrm>
          </p:grpSpPr>
          <p:sp>
            <p:nvSpPr>
              <p:cNvPr id="3893" name="Google Shape;389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20"/>
            <p:cNvGrpSpPr/>
            <p:nvPr/>
          </p:nvGrpSpPr>
          <p:grpSpPr>
            <a:xfrm>
              <a:off x="157330" y="1439051"/>
              <a:ext cx="606149" cy="40103"/>
              <a:chOff x="157325" y="384725"/>
              <a:chExt cx="743650" cy="49200"/>
            </a:xfrm>
          </p:grpSpPr>
          <p:sp>
            <p:nvSpPr>
              <p:cNvPr id="3899" name="Google Shape;389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20"/>
            <p:cNvGrpSpPr/>
            <p:nvPr/>
          </p:nvGrpSpPr>
          <p:grpSpPr>
            <a:xfrm>
              <a:off x="157330" y="1806812"/>
              <a:ext cx="606149" cy="40103"/>
              <a:chOff x="157325" y="384725"/>
              <a:chExt cx="743650" cy="49200"/>
            </a:xfrm>
          </p:grpSpPr>
          <p:sp>
            <p:nvSpPr>
              <p:cNvPr id="3905" name="Google Shape;390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20"/>
            <p:cNvGrpSpPr/>
            <p:nvPr/>
          </p:nvGrpSpPr>
          <p:grpSpPr>
            <a:xfrm>
              <a:off x="157330" y="1622932"/>
              <a:ext cx="606149" cy="40103"/>
              <a:chOff x="157325" y="384725"/>
              <a:chExt cx="743650" cy="49200"/>
            </a:xfrm>
          </p:grpSpPr>
          <p:sp>
            <p:nvSpPr>
              <p:cNvPr id="3911" name="Google Shape;391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20"/>
            <p:cNvGrpSpPr/>
            <p:nvPr/>
          </p:nvGrpSpPr>
          <p:grpSpPr>
            <a:xfrm>
              <a:off x="157330" y="1990693"/>
              <a:ext cx="606149" cy="40103"/>
              <a:chOff x="157325" y="384725"/>
              <a:chExt cx="743650" cy="49200"/>
            </a:xfrm>
          </p:grpSpPr>
          <p:sp>
            <p:nvSpPr>
              <p:cNvPr id="3917" name="Google Shape;391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20"/>
            <p:cNvGrpSpPr/>
            <p:nvPr/>
          </p:nvGrpSpPr>
          <p:grpSpPr>
            <a:xfrm>
              <a:off x="157330" y="2174574"/>
              <a:ext cx="606149" cy="40103"/>
              <a:chOff x="157325" y="384725"/>
              <a:chExt cx="743650" cy="49200"/>
            </a:xfrm>
          </p:grpSpPr>
          <p:sp>
            <p:nvSpPr>
              <p:cNvPr id="3923" name="Google Shape;392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20"/>
            <p:cNvGrpSpPr/>
            <p:nvPr/>
          </p:nvGrpSpPr>
          <p:grpSpPr>
            <a:xfrm>
              <a:off x="157330" y="2358454"/>
              <a:ext cx="606149" cy="40103"/>
              <a:chOff x="157325" y="384725"/>
              <a:chExt cx="743650" cy="49200"/>
            </a:xfrm>
          </p:grpSpPr>
          <p:sp>
            <p:nvSpPr>
              <p:cNvPr id="3929" name="Google Shape;392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20"/>
            <p:cNvGrpSpPr/>
            <p:nvPr/>
          </p:nvGrpSpPr>
          <p:grpSpPr>
            <a:xfrm>
              <a:off x="157330" y="2542335"/>
              <a:ext cx="606149" cy="40103"/>
              <a:chOff x="157325" y="384725"/>
              <a:chExt cx="743650" cy="49200"/>
            </a:xfrm>
          </p:grpSpPr>
          <p:sp>
            <p:nvSpPr>
              <p:cNvPr id="3935" name="Google Shape;393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20"/>
            <p:cNvGrpSpPr/>
            <p:nvPr/>
          </p:nvGrpSpPr>
          <p:grpSpPr>
            <a:xfrm>
              <a:off x="157330" y="2726215"/>
              <a:ext cx="606149" cy="40103"/>
              <a:chOff x="157325" y="384725"/>
              <a:chExt cx="743650" cy="49200"/>
            </a:xfrm>
          </p:grpSpPr>
          <p:sp>
            <p:nvSpPr>
              <p:cNvPr id="3941" name="Google Shape;394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20"/>
            <p:cNvGrpSpPr/>
            <p:nvPr/>
          </p:nvGrpSpPr>
          <p:grpSpPr>
            <a:xfrm>
              <a:off x="157330" y="2910096"/>
              <a:ext cx="606149" cy="40103"/>
              <a:chOff x="157325" y="384725"/>
              <a:chExt cx="743650" cy="49200"/>
            </a:xfrm>
          </p:grpSpPr>
          <p:sp>
            <p:nvSpPr>
              <p:cNvPr id="3947" name="Google Shape;394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20"/>
            <p:cNvGrpSpPr/>
            <p:nvPr/>
          </p:nvGrpSpPr>
          <p:grpSpPr>
            <a:xfrm>
              <a:off x="157330" y="3093976"/>
              <a:ext cx="606149" cy="40103"/>
              <a:chOff x="157325" y="384725"/>
              <a:chExt cx="743650" cy="49200"/>
            </a:xfrm>
          </p:grpSpPr>
          <p:sp>
            <p:nvSpPr>
              <p:cNvPr id="3953" name="Google Shape;395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20"/>
            <p:cNvGrpSpPr/>
            <p:nvPr/>
          </p:nvGrpSpPr>
          <p:grpSpPr>
            <a:xfrm>
              <a:off x="157330" y="3277857"/>
              <a:ext cx="606149" cy="40103"/>
              <a:chOff x="157325" y="384725"/>
              <a:chExt cx="743650" cy="49200"/>
            </a:xfrm>
          </p:grpSpPr>
          <p:sp>
            <p:nvSpPr>
              <p:cNvPr id="3959" name="Google Shape;395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20"/>
            <p:cNvGrpSpPr/>
            <p:nvPr/>
          </p:nvGrpSpPr>
          <p:grpSpPr>
            <a:xfrm>
              <a:off x="157330" y="3461737"/>
              <a:ext cx="606149" cy="40103"/>
              <a:chOff x="157325" y="384725"/>
              <a:chExt cx="743650" cy="49200"/>
            </a:xfrm>
          </p:grpSpPr>
          <p:sp>
            <p:nvSpPr>
              <p:cNvPr id="3965" name="Google Shape;396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20"/>
            <p:cNvGrpSpPr/>
            <p:nvPr/>
          </p:nvGrpSpPr>
          <p:grpSpPr>
            <a:xfrm>
              <a:off x="157330" y="3645618"/>
              <a:ext cx="606149" cy="40103"/>
              <a:chOff x="157325" y="384725"/>
              <a:chExt cx="743650" cy="49200"/>
            </a:xfrm>
          </p:grpSpPr>
          <p:sp>
            <p:nvSpPr>
              <p:cNvPr id="3971" name="Google Shape;3971;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20"/>
            <p:cNvGrpSpPr/>
            <p:nvPr/>
          </p:nvGrpSpPr>
          <p:grpSpPr>
            <a:xfrm>
              <a:off x="157330" y="4013379"/>
              <a:ext cx="606149" cy="40103"/>
              <a:chOff x="157325" y="384725"/>
              <a:chExt cx="743650" cy="49200"/>
            </a:xfrm>
          </p:grpSpPr>
          <p:sp>
            <p:nvSpPr>
              <p:cNvPr id="3977" name="Google Shape;3977;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20"/>
            <p:cNvGrpSpPr/>
            <p:nvPr/>
          </p:nvGrpSpPr>
          <p:grpSpPr>
            <a:xfrm>
              <a:off x="157330" y="3829499"/>
              <a:ext cx="606149" cy="40103"/>
              <a:chOff x="157325" y="384725"/>
              <a:chExt cx="743650" cy="49200"/>
            </a:xfrm>
          </p:grpSpPr>
          <p:sp>
            <p:nvSpPr>
              <p:cNvPr id="3983" name="Google Shape;3983;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20"/>
            <p:cNvGrpSpPr/>
            <p:nvPr/>
          </p:nvGrpSpPr>
          <p:grpSpPr>
            <a:xfrm>
              <a:off x="157330" y="4197260"/>
              <a:ext cx="606149" cy="40103"/>
              <a:chOff x="157325" y="384725"/>
              <a:chExt cx="743650" cy="49200"/>
            </a:xfrm>
          </p:grpSpPr>
          <p:sp>
            <p:nvSpPr>
              <p:cNvPr id="3989" name="Google Shape;3989;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20"/>
            <p:cNvGrpSpPr/>
            <p:nvPr/>
          </p:nvGrpSpPr>
          <p:grpSpPr>
            <a:xfrm>
              <a:off x="157330" y="4381140"/>
              <a:ext cx="606149" cy="40103"/>
              <a:chOff x="157325" y="384725"/>
              <a:chExt cx="743650" cy="49200"/>
            </a:xfrm>
          </p:grpSpPr>
          <p:sp>
            <p:nvSpPr>
              <p:cNvPr id="3995" name="Google Shape;3995;p2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00" name="Shape 4000"/>
        <p:cNvGrpSpPr/>
        <p:nvPr/>
      </p:nvGrpSpPr>
      <p:grpSpPr>
        <a:xfrm>
          <a:off x="0" y="0"/>
          <a:ext cx="0" cy="0"/>
          <a:chOff x="0" y="0"/>
          <a:chExt cx="0" cy="0"/>
        </a:xfrm>
      </p:grpSpPr>
      <p:sp>
        <p:nvSpPr>
          <p:cNvPr id="4001" name="Google Shape;4001;p21"/>
          <p:cNvSpPr txBox="1"/>
          <p:nvPr>
            <p:ph type="title"/>
          </p:nvPr>
        </p:nvSpPr>
        <p:spPr>
          <a:xfrm>
            <a:off x="2286000" y="1366800"/>
            <a:ext cx="4572000" cy="832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4200"/>
              <a:buNone/>
              <a:defRPr sz="39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02" name="Google Shape;4002;p21"/>
          <p:cNvSpPr txBox="1"/>
          <p:nvPr>
            <p:ph idx="1" type="subTitle"/>
          </p:nvPr>
        </p:nvSpPr>
        <p:spPr>
          <a:xfrm>
            <a:off x="2286000" y="2198925"/>
            <a:ext cx="4572000" cy="15777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003" name="Google Shape;4003;p21"/>
          <p:cNvGrpSpPr/>
          <p:nvPr/>
        </p:nvGrpSpPr>
        <p:grpSpPr>
          <a:xfrm>
            <a:off x="-130297" y="4708398"/>
            <a:ext cx="9404593" cy="435094"/>
            <a:chOff x="6" y="4708398"/>
            <a:chExt cx="9404593" cy="435094"/>
          </a:xfrm>
        </p:grpSpPr>
        <p:grpSp>
          <p:nvGrpSpPr>
            <p:cNvPr id="4004" name="Google Shape;4004;p21"/>
            <p:cNvGrpSpPr/>
            <p:nvPr/>
          </p:nvGrpSpPr>
          <p:grpSpPr>
            <a:xfrm rot="5400000">
              <a:off x="1314731" y="3393674"/>
              <a:ext cx="435094" cy="3064543"/>
              <a:chOff x="157330" y="151887"/>
              <a:chExt cx="606149" cy="4269356"/>
            </a:xfrm>
          </p:grpSpPr>
          <p:grpSp>
            <p:nvGrpSpPr>
              <p:cNvPr id="4005" name="Google Shape;4005;p21"/>
              <p:cNvGrpSpPr/>
              <p:nvPr/>
            </p:nvGrpSpPr>
            <p:grpSpPr>
              <a:xfrm>
                <a:off x="157330" y="151887"/>
                <a:ext cx="606149" cy="40103"/>
                <a:chOff x="157325" y="384725"/>
                <a:chExt cx="743650" cy="49200"/>
              </a:xfrm>
            </p:grpSpPr>
            <p:sp>
              <p:nvSpPr>
                <p:cNvPr id="4006" name="Google Shape;400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21"/>
              <p:cNvGrpSpPr/>
              <p:nvPr/>
            </p:nvGrpSpPr>
            <p:grpSpPr>
              <a:xfrm>
                <a:off x="157330" y="335768"/>
                <a:ext cx="606149" cy="40103"/>
                <a:chOff x="157325" y="384725"/>
                <a:chExt cx="743650" cy="49200"/>
              </a:xfrm>
            </p:grpSpPr>
            <p:sp>
              <p:nvSpPr>
                <p:cNvPr id="4012" name="Google Shape;401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21"/>
              <p:cNvGrpSpPr/>
              <p:nvPr/>
            </p:nvGrpSpPr>
            <p:grpSpPr>
              <a:xfrm>
                <a:off x="157330" y="519649"/>
                <a:ext cx="606149" cy="40103"/>
                <a:chOff x="157325" y="384725"/>
                <a:chExt cx="743650" cy="49200"/>
              </a:xfrm>
            </p:grpSpPr>
            <p:sp>
              <p:nvSpPr>
                <p:cNvPr id="4018" name="Google Shape;401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21"/>
              <p:cNvGrpSpPr/>
              <p:nvPr/>
            </p:nvGrpSpPr>
            <p:grpSpPr>
              <a:xfrm>
                <a:off x="157330" y="703529"/>
                <a:ext cx="606149" cy="40103"/>
                <a:chOff x="157325" y="384725"/>
                <a:chExt cx="743650" cy="49200"/>
              </a:xfrm>
            </p:grpSpPr>
            <p:sp>
              <p:nvSpPr>
                <p:cNvPr id="4024" name="Google Shape;402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21"/>
              <p:cNvGrpSpPr/>
              <p:nvPr/>
            </p:nvGrpSpPr>
            <p:grpSpPr>
              <a:xfrm>
                <a:off x="157330" y="887410"/>
                <a:ext cx="606149" cy="40103"/>
                <a:chOff x="157325" y="384725"/>
                <a:chExt cx="743650" cy="49200"/>
              </a:xfrm>
            </p:grpSpPr>
            <p:sp>
              <p:nvSpPr>
                <p:cNvPr id="4030" name="Google Shape;403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21"/>
              <p:cNvGrpSpPr/>
              <p:nvPr/>
            </p:nvGrpSpPr>
            <p:grpSpPr>
              <a:xfrm>
                <a:off x="157330" y="1071290"/>
                <a:ext cx="606149" cy="40103"/>
                <a:chOff x="157325" y="384725"/>
                <a:chExt cx="743650" cy="49200"/>
              </a:xfrm>
            </p:grpSpPr>
            <p:sp>
              <p:nvSpPr>
                <p:cNvPr id="4036" name="Google Shape;403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21"/>
              <p:cNvGrpSpPr/>
              <p:nvPr/>
            </p:nvGrpSpPr>
            <p:grpSpPr>
              <a:xfrm>
                <a:off x="157330" y="1255171"/>
                <a:ext cx="606149" cy="40103"/>
                <a:chOff x="157325" y="384725"/>
                <a:chExt cx="743650" cy="49200"/>
              </a:xfrm>
            </p:grpSpPr>
            <p:sp>
              <p:nvSpPr>
                <p:cNvPr id="4042" name="Google Shape;404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21"/>
              <p:cNvGrpSpPr/>
              <p:nvPr/>
            </p:nvGrpSpPr>
            <p:grpSpPr>
              <a:xfrm>
                <a:off x="157330" y="1439051"/>
                <a:ext cx="606149" cy="40103"/>
                <a:chOff x="157325" y="384725"/>
                <a:chExt cx="743650" cy="49200"/>
              </a:xfrm>
            </p:grpSpPr>
            <p:sp>
              <p:nvSpPr>
                <p:cNvPr id="4048" name="Google Shape;404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21"/>
              <p:cNvGrpSpPr/>
              <p:nvPr/>
            </p:nvGrpSpPr>
            <p:grpSpPr>
              <a:xfrm>
                <a:off x="157330" y="1806812"/>
                <a:ext cx="606149" cy="40103"/>
                <a:chOff x="157325" y="384725"/>
                <a:chExt cx="743650" cy="49200"/>
              </a:xfrm>
            </p:grpSpPr>
            <p:sp>
              <p:nvSpPr>
                <p:cNvPr id="4054" name="Google Shape;405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21"/>
              <p:cNvGrpSpPr/>
              <p:nvPr/>
            </p:nvGrpSpPr>
            <p:grpSpPr>
              <a:xfrm>
                <a:off x="157330" y="1622932"/>
                <a:ext cx="606149" cy="40103"/>
                <a:chOff x="157325" y="384725"/>
                <a:chExt cx="743650" cy="49200"/>
              </a:xfrm>
            </p:grpSpPr>
            <p:sp>
              <p:nvSpPr>
                <p:cNvPr id="4060" name="Google Shape;406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21"/>
              <p:cNvGrpSpPr/>
              <p:nvPr/>
            </p:nvGrpSpPr>
            <p:grpSpPr>
              <a:xfrm>
                <a:off x="157330" y="1990693"/>
                <a:ext cx="606149" cy="40103"/>
                <a:chOff x="157325" y="384725"/>
                <a:chExt cx="743650" cy="49200"/>
              </a:xfrm>
            </p:grpSpPr>
            <p:sp>
              <p:nvSpPr>
                <p:cNvPr id="4066" name="Google Shape;406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21"/>
              <p:cNvGrpSpPr/>
              <p:nvPr/>
            </p:nvGrpSpPr>
            <p:grpSpPr>
              <a:xfrm>
                <a:off x="157330" y="2174574"/>
                <a:ext cx="606149" cy="40103"/>
                <a:chOff x="157325" y="384725"/>
                <a:chExt cx="743650" cy="49200"/>
              </a:xfrm>
            </p:grpSpPr>
            <p:sp>
              <p:nvSpPr>
                <p:cNvPr id="4072" name="Google Shape;407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21"/>
              <p:cNvGrpSpPr/>
              <p:nvPr/>
            </p:nvGrpSpPr>
            <p:grpSpPr>
              <a:xfrm>
                <a:off x="157330" y="2358454"/>
                <a:ext cx="606149" cy="40103"/>
                <a:chOff x="157325" y="384725"/>
                <a:chExt cx="743650" cy="49200"/>
              </a:xfrm>
            </p:grpSpPr>
            <p:sp>
              <p:nvSpPr>
                <p:cNvPr id="4078" name="Google Shape;407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21"/>
              <p:cNvGrpSpPr/>
              <p:nvPr/>
            </p:nvGrpSpPr>
            <p:grpSpPr>
              <a:xfrm>
                <a:off x="157330" y="2542335"/>
                <a:ext cx="606149" cy="40103"/>
                <a:chOff x="157325" y="384725"/>
                <a:chExt cx="743650" cy="49200"/>
              </a:xfrm>
            </p:grpSpPr>
            <p:sp>
              <p:nvSpPr>
                <p:cNvPr id="4084" name="Google Shape;408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21"/>
              <p:cNvGrpSpPr/>
              <p:nvPr/>
            </p:nvGrpSpPr>
            <p:grpSpPr>
              <a:xfrm>
                <a:off x="157330" y="2726215"/>
                <a:ext cx="606149" cy="40103"/>
                <a:chOff x="157325" y="384725"/>
                <a:chExt cx="743650" cy="49200"/>
              </a:xfrm>
            </p:grpSpPr>
            <p:sp>
              <p:nvSpPr>
                <p:cNvPr id="4090" name="Google Shape;409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21"/>
              <p:cNvGrpSpPr/>
              <p:nvPr/>
            </p:nvGrpSpPr>
            <p:grpSpPr>
              <a:xfrm>
                <a:off x="157330" y="2910096"/>
                <a:ext cx="606149" cy="40103"/>
                <a:chOff x="157325" y="384725"/>
                <a:chExt cx="743650" cy="49200"/>
              </a:xfrm>
            </p:grpSpPr>
            <p:sp>
              <p:nvSpPr>
                <p:cNvPr id="4096" name="Google Shape;409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21"/>
              <p:cNvGrpSpPr/>
              <p:nvPr/>
            </p:nvGrpSpPr>
            <p:grpSpPr>
              <a:xfrm>
                <a:off x="157330" y="3093976"/>
                <a:ext cx="606149" cy="40103"/>
                <a:chOff x="157325" y="384725"/>
                <a:chExt cx="743650" cy="49200"/>
              </a:xfrm>
            </p:grpSpPr>
            <p:sp>
              <p:nvSpPr>
                <p:cNvPr id="4102" name="Google Shape;410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21"/>
              <p:cNvGrpSpPr/>
              <p:nvPr/>
            </p:nvGrpSpPr>
            <p:grpSpPr>
              <a:xfrm>
                <a:off x="157330" y="3277857"/>
                <a:ext cx="606149" cy="40103"/>
                <a:chOff x="157325" y="384725"/>
                <a:chExt cx="743650" cy="49200"/>
              </a:xfrm>
            </p:grpSpPr>
            <p:sp>
              <p:nvSpPr>
                <p:cNvPr id="4108" name="Google Shape;410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21"/>
              <p:cNvGrpSpPr/>
              <p:nvPr/>
            </p:nvGrpSpPr>
            <p:grpSpPr>
              <a:xfrm>
                <a:off x="157330" y="3461737"/>
                <a:ext cx="606149" cy="40103"/>
                <a:chOff x="157325" y="384725"/>
                <a:chExt cx="743650" cy="49200"/>
              </a:xfrm>
            </p:grpSpPr>
            <p:sp>
              <p:nvSpPr>
                <p:cNvPr id="4114" name="Google Shape;411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21"/>
              <p:cNvGrpSpPr/>
              <p:nvPr/>
            </p:nvGrpSpPr>
            <p:grpSpPr>
              <a:xfrm>
                <a:off x="157330" y="3645618"/>
                <a:ext cx="606149" cy="40103"/>
                <a:chOff x="157325" y="384725"/>
                <a:chExt cx="743650" cy="49200"/>
              </a:xfrm>
            </p:grpSpPr>
            <p:sp>
              <p:nvSpPr>
                <p:cNvPr id="4120" name="Google Shape;412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21"/>
              <p:cNvGrpSpPr/>
              <p:nvPr/>
            </p:nvGrpSpPr>
            <p:grpSpPr>
              <a:xfrm>
                <a:off x="157330" y="4013379"/>
                <a:ext cx="606149" cy="40103"/>
                <a:chOff x="157325" y="384725"/>
                <a:chExt cx="743650" cy="49200"/>
              </a:xfrm>
            </p:grpSpPr>
            <p:sp>
              <p:nvSpPr>
                <p:cNvPr id="4126" name="Google Shape;412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21"/>
              <p:cNvGrpSpPr/>
              <p:nvPr/>
            </p:nvGrpSpPr>
            <p:grpSpPr>
              <a:xfrm>
                <a:off x="157330" y="3829499"/>
                <a:ext cx="606149" cy="40103"/>
                <a:chOff x="157325" y="384725"/>
                <a:chExt cx="743650" cy="49200"/>
              </a:xfrm>
            </p:grpSpPr>
            <p:sp>
              <p:nvSpPr>
                <p:cNvPr id="4132" name="Google Shape;413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21"/>
              <p:cNvGrpSpPr/>
              <p:nvPr/>
            </p:nvGrpSpPr>
            <p:grpSpPr>
              <a:xfrm>
                <a:off x="157330" y="4197260"/>
                <a:ext cx="606149" cy="40103"/>
                <a:chOff x="157325" y="384725"/>
                <a:chExt cx="743650" cy="49200"/>
              </a:xfrm>
            </p:grpSpPr>
            <p:sp>
              <p:nvSpPr>
                <p:cNvPr id="4138" name="Google Shape;413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21"/>
              <p:cNvGrpSpPr/>
              <p:nvPr/>
            </p:nvGrpSpPr>
            <p:grpSpPr>
              <a:xfrm>
                <a:off x="157330" y="4381140"/>
                <a:ext cx="606149" cy="40103"/>
                <a:chOff x="157325" y="384725"/>
                <a:chExt cx="743650" cy="49200"/>
              </a:xfrm>
            </p:grpSpPr>
            <p:sp>
              <p:nvSpPr>
                <p:cNvPr id="4144" name="Google Shape;414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9" name="Google Shape;4149;p21"/>
            <p:cNvGrpSpPr/>
            <p:nvPr/>
          </p:nvGrpSpPr>
          <p:grpSpPr>
            <a:xfrm rot="5400000">
              <a:off x="4484756" y="3393674"/>
              <a:ext cx="435094" cy="3064543"/>
              <a:chOff x="157330" y="151887"/>
              <a:chExt cx="606149" cy="4269356"/>
            </a:xfrm>
          </p:grpSpPr>
          <p:grpSp>
            <p:nvGrpSpPr>
              <p:cNvPr id="4150" name="Google Shape;4150;p21"/>
              <p:cNvGrpSpPr/>
              <p:nvPr/>
            </p:nvGrpSpPr>
            <p:grpSpPr>
              <a:xfrm>
                <a:off x="157330" y="151887"/>
                <a:ext cx="606149" cy="40103"/>
                <a:chOff x="157325" y="384725"/>
                <a:chExt cx="743650" cy="49200"/>
              </a:xfrm>
            </p:grpSpPr>
            <p:sp>
              <p:nvSpPr>
                <p:cNvPr id="4151" name="Google Shape;415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21"/>
              <p:cNvGrpSpPr/>
              <p:nvPr/>
            </p:nvGrpSpPr>
            <p:grpSpPr>
              <a:xfrm>
                <a:off x="157330" y="335768"/>
                <a:ext cx="606149" cy="40103"/>
                <a:chOff x="157325" y="384725"/>
                <a:chExt cx="743650" cy="49200"/>
              </a:xfrm>
            </p:grpSpPr>
            <p:sp>
              <p:nvSpPr>
                <p:cNvPr id="4157" name="Google Shape;415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21"/>
              <p:cNvGrpSpPr/>
              <p:nvPr/>
            </p:nvGrpSpPr>
            <p:grpSpPr>
              <a:xfrm>
                <a:off x="157330" y="519649"/>
                <a:ext cx="606149" cy="40103"/>
                <a:chOff x="157325" y="384725"/>
                <a:chExt cx="743650" cy="49200"/>
              </a:xfrm>
            </p:grpSpPr>
            <p:sp>
              <p:nvSpPr>
                <p:cNvPr id="4163" name="Google Shape;416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21"/>
              <p:cNvGrpSpPr/>
              <p:nvPr/>
            </p:nvGrpSpPr>
            <p:grpSpPr>
              <a:xfrm>
                <a:off x="157330" y="703529"/>
                <a:ext cx="606149" cy="40103"/>
                <a:chOff x="157325" y="384725"/>
                <a:chExt cx="743650" cy="49200"/>
              </a:xfrm>
            </p:grpSpPr>
            <p:sp>
              <p:nvSpPr>
                <p:cNvPr id="4169" name="Google Shape;416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21"/>
              <p:cNvGrpSpPr/>
              <p:nvPr/>
            </p:nvGrpSpPr>
            <p:grpSpPr>
              <a:xfrm>
                <a:off x="157330" y="887410"/>
                <a:ext cx="606149" cy="40103"/>
                <a:chOff x="157325" y="384725"/>
                <a:chExt cx="743650" cy="49200"/>
              </a:xfrm>
            </p:grpSpPr>
            <p:sp>
              <p:nvSpPr>
                <p:cNvPr id="4175" name="Google Shape;417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21"/>
              <p:cNvGrpSpPr/>
              <p:nvPr/>
            </p:nvGrpSpPr>
            <p:grpSpPr>
              <a:xfrm>
                <a:off x="157330" y="1071290"/>
                <a:ext cx="606149" cy="40103"/>
                <a:chOff x="157325" y="384725"/>
                <a:chExt cx="743650" cy="49200"/>
              </a:xfrm>
            </p:grpSpPr>
            <p:sp>
              <p:nvSpPr>
                <p:cNvPr id="4181" name="Google Shape;418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21"/>
              <p:cNvGrpSpPr/>
              <p:nvPr/>
            </p:nvGrpSpPr>
            <p:grpSpPr>
              <a:xfrm>
                <a:off x="157330" y="1255171"/>
                <a:ext cx="606149" cy="40103"/>
                <a:chOff x="157325" y="384725"/>
                <a:chExt cx="743650" cy="49200"/>
              </a:xfrm>
            </p:grpSpPr>
            <p:sp>
              <p:nvSpPr>
                <p:cNvPr id="4187" name="Google Shape;418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21"/>
              <p:cNvGrpSpPr/>
              <p:nvPr/>
            </p:nvGrpSpPr>
            <p:grpSpPr>
              <a:xfrm>
                <a:off x="157330" y="1439051"/>
                <a:ext cx="606149" cy="40103"/>
                <a:chOff x="157325" y="384725"/>
                <a:chExt cx="743650" cy="49200"/>
              </a:xfrm>
            </p:grpSpPr>
            <p:sp>
              <p:nvSpPr>
                <p:cNvPr id="4193" name="Google Shape;419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21"/>
              <p:cNvGrpSpPr/>
              <p:nvPr/>
            </p:nvGrpSpPr>
            <p:grpSpPr>
              <a:xfrm>
                <a:off x="157330" y="1806812"/>
                <a:ext cx="606149" cy="40103"/>
                <a:chOff x="157325" y="384725"/>
                <a:chExt cx="743650" cy="49200"/>
              </a:xfrm>
            </p:grpSpPr>
            <p:sp>
              <p:nvSpPr>
                <p:cNvPr id="4199" name="Google Shape;419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21"/>
              <p:cNvGrpSpPr/>
              <p:nvPr/>
            </p:nvGrpSpPr>
            <p:grpSpPr>
              <a:xfrm>
                <a:off x="157330" y="1622932"/>
                <a:ext cx="606149" cy="40103"/>
                <a:chOff x="157325" y="384725"/>
                <a:chExt cx="743650" cy="49200"/>
              </a:xfrm>
            </p:grpSpPr>
            <p:sp>
              <p:nvSpPr>
                <p:cNvPr id="4205" name="Google Shape;420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21"/>
              <p:cNvGrpSpPr/>
              <p:nvPr/>
            </p:nvGrpSpPr>
            <p:grpSpPr>
              <a:xfrm>
                <a:off x="157330" y="1990693"/>
                <a:ext cx="606149" cy="40103"/>
                <a:chOff x="157325" y="384725"/>
                <a:chExt cx="743650" cy="49200"/>
              </a:xfrm>
            </p:grpSpPr>
            <p:sp>
              <p:nvSpPr>
                <p:cNvPr id="4211" name="Google Shape;421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21"/>
              <p:cNvGrpSpPr/>
              <p:nvPr/>
            </p:nvGrpSpPr>
            <p:grpSpPr>
              <a:xfrm>
                <a:off x="157330" y="2174574"/>
                <a:ext cx="606149" cy="40103"/>
                <a:chOff x="157325" y="384725"/>
                <a:chExt cx="743650" cy="49200"/>
              </a:xfrm>
            </p:grpSpPr>
            <p:sp>
              <p:nvSpPr>
                <p:cNvPr id="4217" name="Google Shape;421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21"/>
              <p:cNvGrpSpPr/>
              <p:nvPr/>
            </p:nvGrpSpPr>
            <p:grpSpPr>
              <a:xfrm>
                <a:off x="157330" y="2358454"/>
                <a:ext cx="606149" cy="40103"/>
                <a:chOff x="157325" y="384725"/>
                <a:chExt cx="743650" cy="49200"/>
              </a:xfrm>
            </p:grpSpPr>
            <p:sp>
              <p:nvSpPr>
                <p:cNvPr id="4223" name="Google Shape;422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21"/>
              <p:cNvGrpSpPr/>
              <p:nvPr/>
            </p:nvGrpSpPr>
            <p:grpSpPr>
              <a:xfrm>
                <a:off x="157330" y="2542335"/>
                <a:ext cx="606149" cy="40103"/>
                <a:chOff x="157325" y="384725"/>
                <a:chExt cx="743650" cy="49200"/>
              </a:xfrm>
            </p:grpSpPr>
            <p:sp>
              <p:nvSpPr>
                <p:cNvPr id="4229" name="Google Shape;422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21"/>
              <p:cNvGrpSpPr/>
              <p:nvPr/>
            </p:nvGrpSpPr>
            <p:grpSpPr>
              <a:xfrm>
                <a:off x="157330" y="2726215"/>
                <a:ext cx="606149" cy="40103"/>
                <a:chOff x="157325" y="384725"/>
                <a:chExt cx="743650" cy="49200"/>
              </a:xfrm>
            </p:grpSpPr>
            <p:sp>
              <p:nvSpPr>
                <p:cNvPr id="4235" name="Google Shape;423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21"/>
              <p:cNvGrpSpPr/>
              <p:nvPr/>
            </p:nvGrpSpPr>
            <p:grpSpPr>
              <a:xfrm>
                <a:off x="157330" y="2910096"/>
                <a:ext cx="606149" cy="40103"/>
                <a:chOff x="157325" y="384725"/>
                <a:chExt cx="743650" cy="49200"/>
              </a:xfrm>
            </p:grpSpPr>
            <p:sp>
              <p:nvSpPr>
                <p:cNvPr id="4241" name="Google Shape;424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21"/>
              <p:cNvGrpSpPr/>
              <p:nvPr/>
            </p:nvGrpSpPr>
            <p:grpSpPr>
              <a:xfrm>
                <a:off x="157330" y="3093976"/>
                <a:ext cx="606149" cy="40103"/>
                <a:chOff x="157325" y="384725"/>
                <a:chExt cx="743650" cy="49200"/>
              </a:xfrm>
            </p:grpSpPr>
            <p:sp>
              <p:nvSpPr>
                <p:cNvPr id="4247" name="Google Shape;424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21"/>
              <p:cNvGrpSpPr/>
              <p:nvPr/>
            </p:nvGrpSpPr>
            <p:grpSpPr>
              <a:xfrm>
                <a:off x="157330" y="3277857"/>
                <a:ext cx="606149" cy="40103"/>
                <a:chOff x="157325" y="384725"/>
                <a:chExt cx="743650" cy="49200"/>
              </a:xfrm>
            </p:grpSpPr>
            <p:sp>
              <p:nvSpPr>
                <p:cNvPr id="4253" name="Google Shape;425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21"/>
              <p:cNvGrpSpPr/>
              <p:nvPr/>
            </p:nvGrpSpPr>
            <p:grpSpPr>
              <a:xfrm>
                <a:off x="157330" y="3461737"/>
                <a:ext cx="606149" cy="40103"/>
                <a:chOff x="157325" y="384725"/>
                <a:chExt cx="743650" cy="49200"/>
              </a:xfrm>
            </p:grpSpPr>
            <p:sp>
              <p:nvSpPr>
                <p:cNvPr id="4259" name="Google Shape;425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21"/>
              <p:cNvGrpSpPr/>
              <p:nvPr/>
            </p:nvGrpSpPr>
            <p:grpSpPr>
              <a:xfrm>
                <a:off x="157330" y="3645618"/>
                <a:ext cx="606149" cy="40103"/>
                <a:chOff x="157325" y="384725"/>
                <a:chExt cx="743650" cy="49200"/>
              </a:xfrm>
            </p:grpSpPr>
            <p:sp>
              <p:nvSpPr>
                <p:cNvPr id="4265" name="Google Shape;426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21"/>
              <p:cNvGrpSpPr/>
              <p:nvPr/>
            </p:nvGrpSpPr>
            <p:grpSpPr>
              <a:xfrm>
                <a:off x="157330" y="4013379"/>
                <a:ext cx="606149" cy="40103"/>
                <a:chOff x="157325" y="384725"/>
                <a:chExt cx="743650" cy="49200"/>
              </a:xfrm>
            </p:grpSpPr>
            <p:sp>
              <p:nvSpPr>
                <p:cNvPr id="4271" name="Google Shape;427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21"/>
              <p:cNvGrpSpPr/>
              <p:nvPr/>
            </p:nvGrpSpPr>
            <p:grpSpPr>
              <a:xfrm>
                <a:off x="157330" y="3829499"/>
                <a:ext cx="606149" cy="40103"/>
                <a:chOff x="157325" y="384725"/>
                <a:chExt cx="743650" cy="49200"/>
              </a:xfrm>
            </p:grpSpPr>
            <p:sp>
              <p:nvSpPr>
                <p:cNvPr id="4277" name="Google Shape;427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21"/>
              <p:cNvGrpSpPr/>
              <p:nvPr/>
            </p:nvGrpSpPr>
            <p:grpSpPr>
              <a:xfrm>
                <a:off x="157330" y="4197260"/>
                <a:ext cx="606149" cy="40103"/>
                <a:chOff x="157325" y="384725"/>
                <a:chExt cx="743650" cy="49200"/>
              </a:xfrm>
            </p:grpSpPr>
            <p:sp>
              <p:nvSpPr>
                <p:cNvPr id="4283" name="Google Shape;428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21"/>
              <p:cNvGrpSpPr/>
              <p:nvPr/>
            </p:nvGrpSpPr>
            <p:grpSpPr>
              <a:xfrm>
                <a:off x="157330" y="4381140"/>
                <a:ext cx="606149" cy="40103"/>
                <a:chOff x="157325" y="384725"/>
                <a:chExt cx="743650" cy="49200"/>
              </a:xfrm>
            </p:grpSpPr>
            <p:sp>
              <p:nvSpPr>
                <p:cNvPr id="4289" name="Google Shape;428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4" name="Google Shape;4294;p21"/>
            <p:cNvGrpSpPr/>
            <p:nvPr/>
          </p:nvGrpSpPr>
          <p:grpSpPr>
            <a:xfrm rot="5400000">
              <a:off x="7654781" y="3393674"/>
              <a:ext cx="435094" cy="3064543"/>
              <a:chOff x="157330" y="151887"/>
              <a:chExt cx="606149" cy="4269356"/>
            </a:xfrm>
          </p:grpSpPr>
          <p:grpSp>
            <p:nvGrpSpPr>
              <p:cNvPr id="4295" name="Google Shape;4295;p21"/>
              <p:cNvGrpSpPr/>
              <p:nvPr/>
            </p:nvGrpSpPr>
            <p:grpSpPr>
              <a:xfrm>
                <a:off x="157330" y="151887"/>
                <a:ext cx="606149" cy="40103"/>
                <a:chOff x="157325" y="384725"/>
                <a:chExt cx="743650" cy="49200"/>
              </a:xfrm>
            </p:grpSpPr>
            <p:sp>
              <p:nvSpPr>
                <p:cNvPr id="4296" name="Google Shape;429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21"/>
              <p:cNvGrpSpPr/>
              <p:nvPr/>
            </p:nvGrpSpPr>
            <p:grpSpPr>
              <a:xfrm>
                <a:off x="157330" y="335768"/>
                <a:ext cx="606149" cy="40103"/>
                <a:chOff x="157325" y="384725"/>
                <a:chExt cx="743650" cy="49200"/>
              </a:xfrm>
            </p:grpSpPr>
            <p:sp>
              <p:nvSpPr>
                <p:cNvPr id="4302" name="Google Shape;430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21"/>
              <p:cNvGrpSpPr/>
              <p:nvPr/>
            </p:nvGrpSpPr>
            <p:grpSpPr>
              <a:xfrm>
                <a:off x="157330" y="519649"/>
                <a:ext cx="606149" cy="40103"/>
                <a:chOff x="157325" y="384725"/>
                <a:chExt cx="743650" cy="49200"/>
              </a:xfrm>
            </p:grpSpPr>
            <p:sp>
              <p:nvSpPr>
                <p:cNvPr id="4308" name="Google Shape;430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21"/>
              <p:cNvGrpSpPr/>
              <p:nvPr/>
            </p:nvGrpSpPr>
            <p:grpSpPr>
              <a:xfrm>
                <a:off x="157330" y="703529"/>
                <a:ext cx="606149" cy="40103"/>
                <a:chOff x="157325" y="384725"/>
                <a:chExt cx="743650" cy="49200"/>
              </a:xfrm>
            </p:grpSpPr>
            <p:sp>
              <p:nvSpPr>
                <p:cNvPr id="4314" name="Google Shape;431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21"/>
              <p:cNvGrpSpPr/>
              <p:nvPr/>
            </p:nvGrpSpPr>
            <p:grpSpPr>
              <a:xfrm>
                <a:off x="157330" y="887410"/>
                <a:ext cx="606149" cy="40103"/>
                <a:chOff x="157325" y="384725"/>
                <a:chExt cx="743650" cy="49200"/>
              </a:xfrm>
            </p:grpSpPr>
            <p:sp>
              <p:nvSpPr>
                <p:cNvPr id="4320" name="Google Shape;432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21"/>
              <p:cNvGrpSpPr/>
              <p:nvPr/>
            </p:nvGrpSpPr>
            <p:grpSpPr>
              <a:xfrm>
                <a:off x="157330" y="1071290"/>
                <a:ext cx="606149" cy="40103"/>
                <a:chOff x="157325" y="384725"/>
                <a:chExt cx="743650" cy="49200"/>
              </a:xfrm>
            </p:grpSpPr>
            <p:sp>
              <p:nvSpPr>
                <p:cNvPr id="4326" name="Google Shape;432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21"/>
              <p:cNvGrpSpPr/>
              <p:nvPr/>
            </p:nvGrpSpPr>
            <p:grpSpPr>
              <a:xfrm>
                <a:off x="157330" y="1255171"/>
                <a:ext cx="606149" cy="40103"/>
                <a:chOff x="157325" y="384725"/>
                <a:chExt cx="743650" cy="49200"/>
              </a:xfrm>
            </p:grpSpPr>
            <p:sp>
              <p:nvSpPr>
                <p:cNvPr id="4332" name="Google Shape;433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21"/>
              <p:cNvGrpSpPr/>
              <p:nvPr/>
            </p:nvGrpSpPr>
            <p:grpSpPr>
              <a:xfrm>
                <a:off x="157330" y="1439051"/>
                <a:ext cx="606149" cy="40103"/>
                <a:chOff x="157325" y="384725"/>
                <a:chExt cx="743650" cy="49200"/>
              </a:xfrm>
            </p:grpSpPr>
            <p:sp>
              <p:nvSpPr>
                <p:cNvPr id="4338" name="Google Shape;433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21"/>
              <p:cNvGrpSpPr/>
              <p:nvPr/>
            </p:nvGrpSpPr>
            <p:grpSpPr>
              <a:xfrm>
                <a:off x="157330" y="1806812"/>
                <a:ext cx="606149" cy="40103"/>
                <a:chOff x="157325" y="384725"/>
                <a:chExt cx="743650" cy="49200"/>
              </a:xfrm>
            </p:grpSpPr>
            <p:sp>
              <p:nvSpPr>
                <p:cNvPr id="4344" name="Google Shape;434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21"/>
              <p:cNvGrpSpPr/>
              <p:nvPr/>
            </p:nvGrpSpPr>
            <p:grpSpPr>
              <a:xfrm>
                <a:off x="157330" y="1622932"/>
                <a:ext cx="606149" cy="40103"/>
                <a:chOff x="157325" y="384725"/>
                <a:chExt cx="743650" cy="49200"/>
              </a:xfrm>
            </p:grpSpPr>
            <p:sp>
              <p:nvSpPr>
                <p:cNvPr id="4350" name="Google Shape;435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21"/>
              <p:cNvGrpSpPr/>
              <p:nvPr/>
            </p:nvGrpSpPr>
            <p:grpSpPr>
              <a:xfrm>
                <a:off x="157330" y="1990693"/>
                <a:ext cx="606149" cy="40103"/>
                <a:chOff x="157325" y="384725"/>
                <a:chExt cx="743650" cy="49200"/>
              </a:xfrm>
            </p:grpSpPr>
            <p:sp>
              <p:nvSpPr>
                <p:cNvPr id="4356" name="Google Shape;435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21"/>
              <p:cNvGrpSpPr/>
              <p:nvPr/>
            </p:nvGrpSpPr>
            <p:grpSpPr>
              <a:xfrm>
                <a:off x="157330" y="2174574"/>
                <a:ext cx="606149" cy="40103"/>
                <a:chOff x="157325" y="384725"/>
                <a:chExt cx="743650" cy="49200"/>
              </a:xfrm>
            </p:grpSpPr>
            <p:sp>
              <p:nvSpPr>
                <p:cNvPr id="4362" name="Google Shape;436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21"/>
              <p:cNvGrpSpPr/>
              <p:nvPr/>
            </p:nvGrpSpPr>
            <p:grpSpPr>
              <a:xfrm>
                <a:off x="157330" y="2358454"/>
                <a:ext cx="606149" cy="40103"/>
                <a:chOff x="157325" y="384725"/>
                <a:chExt cx="743650" cy="49200"/>
              </a:xfrm>
            </p:grpSpPr>
            <p:sp>
              <p:nvSpPr>
                <p:cNvPr id="4368" name="Google Shape;436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21"/>
              <p:cNvGrpSpPr/>
              <p:nvPr/>
            </p:nvGrpSpPr>
            <p:grpSpPr>
              <a:xfrm>
                <a:off x="157330" y="2542335"/>
                <a:ext cx="606149" cy="40103"/>
                <a:chOff x="157325" y="384725"/>
                <a:chExt cx="743650" cy="49200"/>
              </a:xfrm>
            </p:grpSpPr>
            <p:sp>
              <p:nvSpPr>
                <p:cNvPr id="4374" name="Google Shape;437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21"/>
              <p:cNvGrpSpPr/>
              <p:nvPr/>
            </p:nvGrpSpPr>
            <p:grpSpPr>
              <a:xfrm>
                <a:off x="157330" y="2726215"/>
                <a:ext cx="606149" cy="40103"/>
                <a:chOff x="157325" y="384725"/>
                <a:chExt cx="743650" cy="49200"/>
              </a:xfrm>
            </p:grpSpPr>
            <p:sp>
              <p:nvSpPr>
                <p:cNvPr id="4380" name="Google Shape;438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21"/>
              <p:cNvGrpSpPr/>
              <p:nvPr/>
            </p:nvGrpSpPr>
            <p:grpSpPr>
              <a:xfrm>
                <a:off x="157330" y="2910096"/>
                <a:ext cx="606149" cy="40103"/>
                <a:chOff x="157325" y="384725"/>
                <a:chExt cx="743650" cy="49200"/>
              </a:xfrm>
            </p:grpSpPr>
            <p:sp>
              <p:nvSpPr>
                <p:cNvPr id="4386" name="Google Shape;438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21"/>
              <p:cNvGrpSpPr/>
              <p:nvPr/>
            </p:nvGrpSpPr>
            <p:grpSpPr>
              <a:xfrm>
                <a:off x="157330" y="3093976"/>
                <a:ext cx="606149" cy="40103"/>
                <a:chOff x="157325" y="384725"/>
                <a:chExt cx="743650" cy="49200"/>
              </a:xfrm>
            </p:grpSpPr>
            <p:sp>
              <p:nvSpPr>
                <p:cNvPr id="4392" name="Google Shape;439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21"/>
              <p:cNvGrpSpPr/>
              <p:nvPr/>
            </p:nvGrpSpPr>
            <p:grpSpPr>
              <a:xfrm>
                <a:off x="157330" y="3277857"/>
                <a:ext cx="606149" cy="40103"/>
                <a:chOff x="157325" y="384725"/>
                <a:chExt cx="743650" cy="49200"/>
              </a:xfrm>
            </p:grpSpPr>
            <p:sp>
              <p:nvSpPr>
                <p:cNvPr id="4398" name="Google Shape;439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21"/>
              <p:cNvGrpSpPr/>
              <p:nvPr/>
            </p:nvGrpSpPr>
            <p:grpSpPr>
              <a:xfrm>
                <a:off x="157330" y="3461737"/>
                <a:ext cx="606149" cy="40103"/>
                <a:chOff x="157325" y="384725"/>
                <a:chExt cx="743650" cy="49200"/>
              </a:xfrm>
            </p:grpSpPr>
            <p:sp>
              <p:nvSpPr>
                <p:cNvPr id="4404" name="Google Shape;440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21"/>
              <p:cNvGrpSpPr/>
              <p:nvPr/>
            </p:nvGrpSpPr>
            <p:grpSpPr>
              <a:xfrm>
                <a:off x="157330" y="3645618"/>
                <a:ext cx="606149" cy="40103"/>
                <a:chOff x="157325" y="384725"/>
                <a:chExt cx="743650" cy="49200"/>
              </a:xfrm>
            </p:grpSpPr>
            <p:sp>
              <p:nvSpPr>
                <p:cNvPr id="4410" name="Google Shape;441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21"/>
              <p:cNvGrpSpPr/>
              <p:nvPr/>
            </p:nvGrpSpPr>
            <p:grpSpPr>
              <a:xfrm>
                <a:off x="157330" y="4013379"/>
                <a:ext cx="606149" cy="40103"/>
                <a:chOff x="157325" y="384725"/>
                <a:chExt cx="743650" cy="49200"/>
              </a:xfrm>
            </p:grpSpPr>
            <p:sp>
              <p:nvSpPr>
                <p:cNvPr id="4416" name="Google Shape;441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21"/>
              <p:cNvGrpSpPr/>
              <p:nvPr/>
            </p:nvGrpSpPr>
            <p:grpSpPr>
              <a:xfrm>
                <a:off x="157330" y="3829499"/>
                <a:ext cx="606149" cy="40103"/>
                <a:chOff x="157325" y="384725"/>
                <a:chExt cx="743650" cy="49200"/>
              </a:xfrm>
            </p:grpSpPr>
            <p:sp>
              <p:nvSpPr>
                <p:cNvPr id="4422" name="Google Shape;442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21"/>
              <p:cNvGrpSpPr/>
              <p:nvPr/>
            </p:nvGrpSpPr>
            <p:grpSpPr>
              <a:xfrm>
                <a:off x="157330" y="4197260"/>
                <a:ext cx="606149" cy="40103"/>
                <a:chOff x="157325" y="384725"/>
                <a:chExt cx="743650" cy="49200"/>
              </a:xfrm>
            </p:grpSpPr>
            <p:sp>
              <p:nvSpPr>
                <p:cNvPr id="4428" name="Google Shape;442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21"/>
              <p:cNvGrpSpPr/>
              <p:nvPr/>
            </p:nvGrpSpPr>
            <p:grpSpPr>
              <a:xfrm>
                <a:off x="157330" y="4381140"/>
                <a:ext cx="606149" cy="40103"/>
                <a:chOff x="157325" y="384725"/>
                <a:chExt cx="743650" cy="49200"/>
              </a:xfrm>
            </p:grpSpPr>
            <p:sp>
              <p:nvSpPr>
                <p:cNvPr id="4434" name="Google Shape;443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9" name="Google Shape;4439;p21"/>
          <p:cNvGrpSpPr/>
          <p:nvPr/>
        </p:nvGrpSpPr>
        <p:grpSpPr>
          <a:xfrm>
            <a:off x="-130297" y="10898"/>
            <a:ext cx="9404593" cy="435094"/>
            <a:chOff x="6" y="4708398"/>
            <a:chExt cx="9404593" cy="435094"/>
          </a:xfrm>
        </p:grpSpPr>
        <p:grpSp>
          <p:nvGrpSpPr>
            <p:cNvPr id="4440" name="Google Shape;4440;p21"/>
            <p:cNvGrpSpPr/>
            <p:nvPr/>
          </p:nvGrpSpPr>
          <p:grpSpPr>
            <a:xfrm rot="5400000">
              <a:off x="1314731" y="3393674"/>
              <a:ext cx="435094" cy="3064543"/>
              <a:chOff x="157330" y="151887"/>
              <a:chExt cx="606149" cy="4269356"/>
            </a:xfrm>
          </p:grpSpPr>
          <p:grpSp>
            <p:nvGrpSpPr>
              <p:cNvPr id="4441" name="Google Shape;4441;p21"/>
              <p:cNvGrpSpPr/>
              <p:nvPr/>
            </p:nvGrpSpPr>
            <p:grpSpPr>
              <a:xfrm>
                <a:off x="157330" y="151887"/>
                <a:ext cx="606149" cy="40103"/>
                <a:chOff x="157325" y="384725"/>
                <a:chExt cx="743650" cy="49200"/>
              </a:xfrm>
            </p:grpSpPr>
            <p:sp>
              <p:nvSpPr>
                <p:cNvPr id="4442" name="Google Shape;444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21"/>
              <p:cNvGrpSpPr/>
              <p:nvPr/>
            </p:nvGrpSpPr>
            <p:grpSpPr>
              <a:xfrm>
                <a:off x="157330" y="335768"/>
                <a:ext cx="606149" cy="40103"/>
                <a:chOff x="157325" y="384725"/>
                <a:chExt cx="743650" cy="49200"/>
              </a:xfrm>
            </p:grpSpPr>
            <p:sp>
              <p:nvSpPr>
                <p:cNvPr id="4448" name="Google Shape;444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21"/>
              <p:cNvGrpSpPr/>
              <p:nvPr/>
            </p:nvGrpSpPr>
            <p:grpSpPr>
              <a:xfrm>
                <a:off x="157330" y="519649"/>
                <a:ext cx="606149" cy="40103"/>
                <a:chOff x="157325" y="384725"/>
                <a:chExt cx="743650" cy="49200"/>
              </a:xfrm>
            </p:grpSpPr>
            <p:sp>
              <p:nvSpPr>
                <p:cNvPr id="4454" name="Google Shape;445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21"/>
              <p:cNvGrpSpPr/>
              <p:nvPr/>
            </p:nvGrpSpPr>
            <p:grpSpPr>
              <a:xfrm>
                <a:off x="157330" y="703529"/>
                <a:ext cx="606149" cy="40103"/>
                <a:chOff x="157325" y="384725"/>
                <a:chExt cx="743650" cy="49200"/>
              </a:xfrm>
            </p:grpSpPr>
            <p:sp>
              <p:nvSpPr>
                <p:cNvPr id="4460" name="Google Shape;446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21"/>
              <p:cNvGrpSpPr/>
              <p:nvPr/>
            </p:nvGrpSpPr>
            <p:grpSpPr>
              <a:xfrm>
                <a:off x="157330" y="887410"/>
                <a:ext cx="606149" cy="40103"/>
                <a:chOff x="157325" y="384725"/>
                <a:chExt cx="743650" cy="49200"/>
              </a:xfrm>
            </p:grpSpPr>
            <p:sp>
              <p:nvSpPr>
                <p:cNvPr id="4466" name="Google Shape;446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21"/>
              <p:cNvGrpSpPr/>
              <p:nvPr/>
            </p:nvGrpSpPr>
            <p:grpSpPr>
              <a:xfrm>
                <a:off x="157330" y="1071290"/>
                <a:ext cx="606149" cy="40103"/>
                <a:chOff x="157325" y="384725"/>
                <a:chExt cx="743650" cy="49200"/>
              </a:xfrm>
            </p:grpSpPr>
            <p:sp>
              <p:nvSpPr>
                <p:cNvPr id="4472" name="Google Shape;447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21"/>
              <p:cNvGrpSpPr/>
              <p:nvPr/>
            </p:nvGrpSpPr>
            <p:grpSpPr>
              <a:xfrm>
                <a:off x="157330" y="1255171"/>
                <a:ext cx="606149" cy="40103"/>
                <a:chOff x="157325" y="384725"/>
                <a:chExt cx="743650" cy="49200"/>
              </a:xfrm>
            </p:grpSpPr>
            <p:sp>
              <p:nvSpPr>
                <p:cNvPr id="4478" name="Google Shape;447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21"/>
              <p:cNvGrpSpPr/>
              <p:nvPr/>
            </p:nvGrpSpPr>
            <p:grpSpPr>
              <a:xfrm>
                <a:off x="157330" y="1439051"/>
                <a:ext cx="606149" cy="40103"/>
                <a:chOff x="157325" y="384725"/>
                <a:chExt cx="743650" cy="49200"/>
              </a:xfrm>
            </p:grpSpPr>
            <p:sp>
              <p:nvSpPr>
                <p:cNvPr id="4484" name="Google Shape;448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21"/>
              <p:cNvGrpSpPr/>
              <p:nvPr/>
            </p:nvGrpSpPr>
            <p:grpSpPr>
              <a:xfrm>
                <a:off x="157330" y="1806812"/>
                <a:ext cx="606149" cy="40103"/>
                <a:chOff x="157325" y="384725"/>
                <a:chExt cx="743650" cy="49200"/>
              </a:xfrm>
            </p:grpSpPr>
            <p:sp>
              <p:nvSpPr>
                <p:cNvPr id="4490" name="Google Shape;449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21"/>
              <p:cNvGrpSpPr/>
              <p:nvPr/>
            </p:nvGrpSpPr>
            <p:grpSpPr>
              <a:xfrm>
                <a:off x="157330" y="1622932"/>
                <a:ext cx="606149" cy="40103"/>
                <a:chOff x="157325" y="384725"/>
                <a:chExt cx="743650" cy="49200"/>
              </a:xfrm>
            </p:grpSpPr>
            <p:sp>
              <p:nvSpPr>
                <p:cNvPr id="4496" name="Google Shape;449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21"/>
              <p:cNvGrpSpPr/>
              <p:nvPr/>
            </p:nvGrpSpPr>
            <p:grpSpPr>
              <a:xfrm>
                <a:off x="157330" y="1990693"/>
                <a:ext cx="606149" cy="40103"/>
                <a:chOff x="157325" y="384725"/>
                <a:chExt cx="743650" cy="49200"/>
              </a:xfrm>
            </p:grpSpPr>
            <p:sp>
              <p:nvSpPr>
                <p:cNvPr id="4502" name="Google Shape;450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21"/>
              <p:cNvGrpSpPr/>
              <p:nvPr/>
            </p:nvGrpSpPr>
            <p:grpSpPr>
              <a:xfrm>
                <a:off x="157330" y="2174574"/>
                <a:ext cx="606149" cy="40103"/>
                <a:chOff x="157325" y="384725"/>
                <a:chExt cx="743650" cy="49200"/>
              </a:xfrm>
            </p:grpSpPr>
            <p:sp>
              <p:nvSpPr>
                <p:cNvPr id="4508" name="Google Shape;450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21"/>
              <p:cNvGrpSpPr/>
              <p:nvPr/>
            </p:nvGrpSpPr>
            <p:grpSpPr>
              <a:xfrm>
                <a:off x="157330" y="2358454"/>
                <a:ext cx="606149" cy="40103"/>
                <a:chOff x="157325" y="384725"/>
                <a:chExt cx="743650" cy="49200"/>
              </a:xfrm>
            </p:grpSpPr>
            <p:sp>
              <p:nvSpPr>
                <p:cNvPr id="4514" name="Google Shape;451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21"/>
              <p:cNvGrpSpPr/>
              <p:nvPr/>
            </p:nvGrpSpPr>
            <p:grpSpPr>
              <a:xfrm>
                <a:off x="157330" y="2542335"/>
                <a:ext cx="606149" cy="40103"/>
                <a:chOff x="157325" y="384725"/>
                <a:chExt cx="743650" cy="49200"/>
              </a:xfrm>
            </p:grpSpPr>
            <p:sp>
              <p:nvSpPr>
                <p:cNvPr id="4520" name="Google Shape;452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21"/>
              <p:cNvGrpSpPr/>
              <p:nvPr/>
            </p:nvGrpSpPr>
            <p:grpSpPr>
              <a:xfrm>
                <a:off x="157330" y="2726215"/>
                <a:ext cx="606149" cy="40103"/>
                <a:chOff x="157325" y="384725"/>
                <a:chExt cx="743650" cy="49200"/>
              </a:xfrm>
            </p:grpSpPr>
            <p:sp>
              <p:nvSpPr>
                <p:cNvPr id="4526" name="Google Shape;452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21"/>
              <p:cNvGrpSpPr/>
              <p:nvPr/>
            </p:nvGrpSpPr>
            <p:grpSpPr>
              <a:xfrm>
                <a:off x="157330" y="2910096"/>
                <a:ext cx="606149" cy="40103"/>
                <a:chOff x="157325" y="384725"/>
                <a:chExt cx="743650" cy="49200"/>
              </a:xfrm>
            </p:grpSpPr>
            <p:sp>
              <p:nvSpPr>
                <p:cNvPr id="4532" name="Google Shape;453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21"/>
              <p:cNvGrpSpPr/>
              <p:nvPr/>
            </p:nvGrpSpPr>
            <p:grpSpPr>
              <a:xfrm>
                <a:off x="157330" y="3093976"/>
                <a:ext cx="606149" cy="40103"/>
                <a:chOff x="157325" y="384725"/>
                <a:chExt cx="743650" cy="49200"/>
              </a:xfrm>
            </p:grpSpPr>
            <p:sp>
              <p:nvSpPr>
                <p:cNvPr id="4538" name="Google Shape;453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21"/>
              <p:cNvGrpSpPr/>
              <p:nvPr/>
            </p:nvGrpSpPr>
            <p:grpSpPr>
              <a:xfrm>
                <a:off x="157330" y="3277857"/>
                <a:ext cx="606149" cy="40103"/>
                <a:chOff x="157325" y="384725"/>
                <a:chExt cx="743650" cy="49200"/>
              </a:xfrm>
            </p:grpSpPr>
            <p:sp>
              <p:nvSpPr>
                <p:cNvPr id="4544" name="Google Shape;454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21"/>
              <p:cNvGrpSpPr/>
              <p:nvPr/>
            </p:nvGrpSpPr>
            <p:grpSpPr>
              <a:xfrm>
                <a:off x="157330" y="3461737"/>
                <a:ext cx="606149" cy="40103"/>
                <a:chOff x="157325" y="384725"/>
                <a:chExt cx="743650" cy="49200"/>
              </a:xfrm>
            </p:grpSpPr>
            <p:sp>
              <p:nvSpPr>
                <p:cNvPr id="4550" name="Google Shape;455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21"/>
              <p:cNvGrpSpPr/>
              <p:nvPr/>
            </p:nvGrpSpPr>
            <p:grpSpPr>
              <a:xfrm>
                <a:off x="157330" y="3645618"/>
                <a:ext cx="606149" cy="40103"/>
                <a:chOff x="157325" y="384725"/>
                <a:chExt cx="743650" cy="49200"/>
              </a:xfrm>
            </p:grpSpPr>
            <p:sp>
              <p:nvSpPr>
                <p:cNvPr id="4556" name="Google Shape;455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21"/>
              <p:cNvGrpSpPr/>
              <p:nvPr/>
            </p:nvGrpSpPr>
            <p:grpSpPr>
              <a:xfrm>
                <a:off x="157330" y="4013379"/>
                <a:ext cx="606149" cy="40103"/>
                <a:chOff x="157325" y="384725"/>
                <a:chExt cx="743650" cy="49200"/>
              </a:xfrm>
            </p:grpSpPr>
            <p:sp>
              <p:nvSpPr>
                <p:cNvPr id="4562" name="Google Shape;456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21"/>
              <p:cNvGrpSpPr/>
              <p:nvPr/>
            </p:nvGrpSpPr>
            <p:grpSpPr>
              <a:xfrm>
                <a:off x="157330" y="3829499"/>
                <a:ext cx="606149" cy="40103"/>
                <a:chOff x="157325" y="384725"/>
                <a:chExt cx="743650" cy="49200"/>
              </a:xfrm>
            </p:grpSpPr>
            <p:sp>
              <p:nvSpPr>
                <p:cNvPr id="4568" name="Google Shape;456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21"/>
              <p:cNvGrpSpPr/>
              <p:nvPr/>
            </p:nvGrpSpPr>
            <p:grpSpPr>
              <a:xfrm>
                <a:off x="157330" y="4197260"/>
                <a:ext cx="606149" cy="40103"/>
                <a:chOff x="157325" y="384725"/>
                <a:chExt cx="743650" cy="49200"/>
              </a:xfrm>
            </p:grpSpPr>
            <p:sp>
              <p:nvSpPr>
                <p:cNvPr id="4574" name="Google Shape;457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21"/>
              <p:cNvGrpSpPr/>
              <p:nvPr/>
            </p:nvGrpSpPr>
            <p:grpSpPr>
              <a:xfrm>
                <a:off x="157330" y="4381140"/>
                <a:ext cx="606149" cy="40103"/>
                <a:chOff x="157325" y="384725"/>
                <a:chExt cx="743650" cy="49200"/>
              </a:xfrm>
            </p:grpSpPr>
            <p:sp>
              <p:nvSpPr>
                <p:cNvPr id="4580" name="Google Shape;458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5" name="Google Shape;4585;p21"/>
            <p:cNvGrpSpPr/>
            <p:nvPr/>
          </p:nvGrpSpPr>
          <p:grpSpPr>
            <a:xfrm rot="5400000">
              <a:off x="4484756" y="3393674"/>
              <a:ext cx="435094" cy="3064543"/>
              <a:chOff x="157330" y="151887"/>
              <a:chExt cx="606149" cy="4269356"/>
            </a:xfrm>
          </p:grpSpPr>
          <p:grpSp>
            <p:nvGrpSpPr>
              <p:cNvPr id="4586" name="Google Shape;4586;p21"/>
              <p:cNvGrpSpPr/>
              <p:nvPr/>
            </p:nvGrpSpPr>
            <p:grpSpPr>
              <a:xfrm>
                <a:off x="157330" y="151887"/>
                <a:ext cx="606149" cy="40103"/>
                <a:chOff x="157325" y="384725"/>
                <a:chExt cx="743650" cy="49200"/>
              </a:xfrm>
            </p:grpSpPr>
            <p:sp>
              <p:nvSpPr>
                <p:cNvPr id="4587" name="Google Shape;458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21"/>
              <p:cNvGrpSpPr/>
              <p:nvPr/>
            </p:nvGrpSpPr>
            <p:grpSpPr>
              <a:xfrm>
                <a:off x="157330" y="335768"/>
                <a:ext cx="606149" cy="40103"/>
                <a:chOff x="157325" y="384725"/>
                <a:chExt cx="743650" cy="49200"/>
              </a:xfrm>
            </p:grpSpPr>
            <p:sp>
              <p:nvSpPr>
                <p:cNvPr id="4593" name="Google Shape;459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21"/>
              <p:cNvGrpSpPr/>
              <p:nvPr/>
            </p:nvGrpSpPr>
            <p:grpSpPr>
              <a:xfrm>
                <a:off x="157330" y="519649"/>
                <a:ext cx="606149" cy="40103"/>
                <a:chOff x="157325" y="384725"/>
                <a:chExt cx="743650" cy="49200"/>
              </a:xfrm>
            </p:grpSpPr>
            <p:sp>
              <p:nvSpPr>
                <p:cNvPr id="4599" name="Google Shape;459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21"/>
              <p:cNvGrpSpPr/>
              <p:nvPr/>
            </p:nvGrpSpPr>
            <p:grpSpPr>
              <a:xfrm>
                <a:off x="157330" y="703529"/>
                <a:ext cx="606149" cy="40103"/>
                <a:chOff x="157325" y="384725"/>
                <a:chExt cx="743650" cy="49200"/>
              </a:xfrm>
            </p:grpSpPr>
            <p:sp>
              <p:nvSpPr>
                <p:cNvPr id="4605" name="Google Shape;460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21"/>
              <p:cNvGrpSpPr/>
              <p:nvPr/>
            </p:nvGrpSpPr>
            <p:grpSpPr>
              <a:xfrm>
                <a:off x="157330" y="887410"/>
                <a:ext cx="606149" cy="40103"/>
                <a:chOff x="157325" y="384725"/>
                <a:chExt cx="743650" cy="49200"/>
              </a:xfrm>
            </p:grpSpPr>
            <p:sp>
              <p:nvSpPr>
                <p:cNvPr id="4611" name="Google Shape;461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21"/>
              <p:cNvGrpSpPr/>
              <p:nvPr/>
            </p:nvGrpSpPr>
            <p:grpSpPr>
              <a:xfrm>
                <a:off x="157330" y="1071290"/>
                <a:ext cx="606149" cy="40103"/>
                <a:chOff x="157325" y="384725"/>
                <a:chExt cx="743650" cy="49200"/>
              </a:xfrm>
            </p:grpSpPr>
            <p:sp>
              <p:nvSpPr>
                <p:cNvPr id="4617" name="Google Shape;461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21"/>
              <p:cNvGrpSpPr/>
              <p:nvPr/>
            </p:nvGrpSpPr>
            <p:grpSpPr>
              <a:xfrm>
                <a:off x="157330" y="1255171"/>
                <a:ext cx="606149" cy="40103"/>
                <a:chOff x="157325" y="384725"/>
                <a:chExt cx="743650" cy="49200"/>
              </a:xfrm>
            </p:grpSpPr>
            <p:sp>
              <p:nvSpPr>
                <p:cNvPr id="4623" name="Google Shape;462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21"/>
              <p:cNvGrpSpPr/>
              <p:nvPr/>
            </p:nvGrpSpPr>
            <p:grpSpPr>
              <a:xfrm>
                <a:off x="157330" y="1439051"/>
                <a:ext cx="606149" cy="40103"/>
                <a:chOff x="157325" y="384725"/>
                <a:chExt cx="743650" cy="49200"/>
              </a:xfrm>
            </p:grpSpPr>
            <p:sp>
              <p:nvSpPr>
                <p:cNvPr id="4629" name="Google Shape;462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21"/>
              <p:cNvGrpSpPr/>
              <p:nvPr/>
            </p:nvGrpSpPr>
            <p:grpSpPr>
              <a:xfrm>
                <a:off x="157330" y="1806812"/>
                <a:ext cx="606149" cy="40103"/>
                <a:chOff x="157325" y="384725"/>
                <a:chExt cx="743650" cy="49200"/>
              </a:xfrm>
            </p:grpSpPr>
            <p:sp>
              <p:nvSpPr>
                <p:cNvPr id="4635" name="Google Shape;463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21"/>
              <p:cNvGrpSpPr/>
              <p:nvPr/>
            </p:nvGrpSpPr>
            <p:grpSpPr>
              <a:xfrm>
                <a:off x="157330" y="1622932"/>
                <a:ext cx="606149" cy="40103"/>
                <a:chOff x="157325" y="384725"/>
                <a:chExt cx="743650" cy="49200"/>
              </a:xfrm>
            </p:grpSpPr>
            <p:sp>
              <p:nvSpPr>
                <p:cNvPr id="4641" name="Google Shape;464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21"/>
              <p:cNvGrpSpPr/>
              <p:nvPr/>
            </p:nvGrpSpPr>
            <p:grpSpPr>
              <a:xfrm>
                <a:off x="157330" y="1990693"/>
                <a:ext cx="606149" cy="40103"/>
                <a:chOff x="157325" y="384725"/>
                <a:chExt cx="743650" cy="49200"/>
              </a:xfrm>
            </p:grpSpPr>
            <p:sp>
              <p:nvSpPr>
                <p:cNvPr id="4647" name="Google Shape;464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21"/>
              <p:cNvGrpSpPr/>
              <p:nvPr/>
            </p:nvGrpSpPr>
            <p:grpSpPr>
              <a:xfrm>
                <a:off x="157330" y="2174574"/>
                <a:ext cx="606149" cy="40103"/>
                <a:chOff x="157325" y="384725"/>
                <a:chExt cx="743650" cy="49200"/>
              </a:xfrm>
            </p:grpSpPr>
            <p:sp>
              <p:nvSpPr>
                <p:cNvPr id="4653" name="Google Shape;465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21"/>
              <p:cNvGrpSpPr/>
              <p:nvPr/>
            </p:nvGrpSpPr>
            <p:grpSpPr>
              <a:xfrm>
                <a:off x="157330" y="2358454"/>
                <a:ext cx="606149" cy="40103"/>
                <a:chOff x="157325" y="384725"/>
                <a:chExt cx="743650" cy="49200"/>
              </a:xfrm>
            </p:grpSpPr>
            <p:sp>
              <p:nvSpPr>
                <p:cNvPr id="4659" name="Google Shape;465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21"/>
              <p:cNvGrpSpPr/>
              <p:nvPr/>
            </p:nvGrpSpPr>
            <p:grpSpPr>
              <a:xfrm>
                <a:off x="157330" y="2542335"/>
                <a:ext cx="606149" cy="40103"/>
                <a:chOff x="157325" y="384725"/>
                <a:chExt cx="743650" cy="49200"/>
              </a:xfrm>
            </p:grpSpPr>
            <p:sp>
              <p:nvSpPr>
                <p:cNvPr id="4665" name="Google Shape;466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21"/>
              <p:cNvGrpSpPr/>
              <p:nvPr/>
            </p:nvGrpSpPr>
            <p:grpSpPr>
              <a:xfrm>
                <a:off x="157330" y="2726215"/>
                <a:ext cx="606149" cy="40103"/>
                <a:chOff x="157325" y="384725"/>
                <a:chExt cx="743650" cy="49200"/>
              </a:xfrm>
            </p:grpSpPr>
            <p:sp>
              <p:nvSpPr>
                <p:cNvPr id="4671" name="Google Shape;467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21"/>
              <p:cNvGrpSpPr/>
              <p:nvPr/>
            </p:nvGrpSpPr>
            <p:grpSpPr>
              <a:xfrm>
                <a:off x="157330" y="2910096"/>
                <a:ext cx="606149" cy="40103"/>
                <a:chOff x="157325" y="384725"/>
                <a:chExt cx="743650" cy="49200"/>
              </a:xfrm>
            </p:grpSpPr>
            <p:sp>
              <p:nvSpPr>
                <p:cNvPr id="4677" name="Google Shape;467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21"/>
              <p:cNvGrpSpPr/>
              <p:nvPr/>
            </p:nvGrpSpPr>
            <p:grpSpPr>
              <a:xfrm>
                <a:off x="157330" y="3093976"/>
                <a:ext cx="606149" cy="40103"/>
                <a:chOff x="157325" y="384725"/>
                <a:chExt cx="743650" cy="49200"/>
              </a:xfrm>
            </p:grpSpPr>
            <p:sp>
              <p:nvSpPr>
                <p:cNvPr id="4683" name="Google Shape;468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21"/>
              <p:cNvGrpSpPr/>
              <p:nvPr/>
            </p:nvGrpSpPr>
            <p:grpSpPr>
              <a:xfrm>
                <a:off x="157330" y="3277857"/>
                <a:ext cx="606149" cy="40103"/>
                <a:chOff x="157325" y="384725"/>
                <a:chExt cx="743650" cy="49200"/>
              </a:xfrm>
            </p:grpSpPr>
            <p:sp>
              <p:nvSpPr>
                <p:cNvPr id="4689" name="Google Shape;468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21"/>
              <p:cNvGrpSpPr/>
              <p:nvPr/>
            </p:nvGrpSpPr>
            <p:grpSpPr>
              <a:xfrm>
                <a:off x="157330" y="3461737"/>
                <a:ext cx="606149" cy="40103"/>
                <a:chOff x="157325" y="384725"/>
                <a:chExt cx="743650" cy="49200"/>
              </a:xfrm>
            </p:grpSpPr>
            <p:sp>
              <p:nvSpPr>
                <p:cNvPr id="4695" name="Google Shape;469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21"/>
              <p:cNvGrpSpPr/>
              <p:nvPr/>
            </p:nvGrpSpPr>
            <p:grpSpPr>
              <a:xfrm>
                <a:off x="157330" y="3645618"/>
                <a:ext cx="606149" cy="40103"/>
                <a:chOff x="157325" y="384725"/>
                <a:chExt cx="743650" cy="49200"/>
              </a:xfrm>
            </p:grpSpPr>
            <p:sp>
              <p:nvSpPr>
                <p:cNvPr id="4701" name="Google Shape;4701;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21"/>
              <p:cNvGrpSpPr/>
              <p:nvPr/>
            </p:nvGrpSpPr>
            <p:grpSpPr>
              <a:xfrm>
                <a:off x="157330" y="4013379"/>
                <a:ext cx="606149" cy="40103"/>
                <a:chOff x="157325" y="384725"/>
                <a:chExt cx="743650" cy="49200"/>
              </a:xfrm>
            </p:grpSpPr>
            <p:sp>
              <p:nvSpPr>
                <p:cNvPr id="4707" name="Google Shape;4707;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21"/>
              <p:cNvGrpSpPr/>
              <p:nvPr/>
            </p:nvGrpSpPr>
            <p:grpSpPr>
              <a:xfrm>
                <a:off x="157330" y="3829499"/>
                <a:ext cx="606149" cy="40103"/>
                <a:chOff x="157325" y="384725"/>
                <a:chExt cx="743650" cy="49200"/>
              </a:xfrm>
            </p:grpSpPr>
            <p:sp>
              <p:nvSpPr>
                <p:cNvPr id="4713" name="Google Shape;4713;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21"/>
              <p:cNvGrpSpPr/>
              <p:nvPr/>
            </p:nvGrpSpPr>
            <p:grpSpPr>
              <a:xfrm>
                <a:off x="157330" y="4197260"/>
                <a:ext cx="606149" cy="40103"/>
                <a:chOff x="157325" y="384725"/>
                <a:chExt cx="743650" cy="49200"/>
              </a:xfrm>
            </p:grpSpPr>
            <p:sp>
              <p:nvSpPr>
                <p:cNvPr id="4719" name="Google Shape;4719;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21"/>
              <p:cNvGrpSpPr/>
              <p:nvPr/>
            </p:nvGrpSpPr>
            <p:grpSpPr>
              <a:xfrm>
                <a:off x="157330" y="4381140"/>
                <a:ext cx="606149" cy="40103"/>
                <a:chOff x="157325" y="384725"/>
                <a:chExt cx="743650" cy="49200"/>
              </a:xfrm>
            </p:grpSpPr>
            <p:sp>
              <p:nvSpPr>
                <p:cNvPr id="4725" name="Google Shape;4725;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0" name="Google Shape;4730;p21"/>
            <p:cNvGrpSpPr/>
            <p:nvPr/>
          </p:nvGrpSpPr>
          <p:grpSpPr>
            <a:xfrm rot="5400000">
              <a:off x="7654781" y="3393674"/>
              <a:ext cx="435094" cy="3064543"/>
              <a:chOff x="157330" y="151887"/>
              <a:chExt cx="606149" cy="4269356"/>
            </a:xfrm>
          </p:grpSpPr>
          <p:grpSp>
            <p:nvGrpSpPr>
              <p:cNvPr id="4731" name="Google Shape;4731;p21"/>
              <p:cNvGrpSpPr/>
              <p:nvPr/>
            </p:nvGrpSpPr>
            <p:grpSpPr>
              <a:xfrm>
                <a:off x="157330" y="151887"/>
                <a:ext cx="606149" cy="40103"/>
                <a:chOff x="157325" y="384725"/>
                <a:chExt cx="743650" cy="49200"/>
              </a:xfrm>
            </p:grpSpPr>
            <p:sp>
              <p:nvSpPr>
                <p:cNvPr id="4732" name="Google Shape;473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21"/>
              <p:cNvGrpSpPr/>
              <p:nvPr/>
            </p:nvGrpSpPr>
            <p:grpSpPr>
              <a:xfrm>
                <a:off x="157330" y="335768"/>
                <a:ext cx="606149" cy="40103"/>
                <a:chOff x="157325" y="384725"/>
                <a:chExt cx="743650" cy="49200"/>
              </a:xfrm>
            </p:grpSpPr>
            <p:sp>
              <p:nvSpPr>
                <p:cNvPr id="4738" name="Google Shape;473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21"/>
              <p:cNvGrpSpPr/>
              <p:nvPr/>
            </p:nvGrpSpPr>
            <p:grpSpPr>
              <a:xfrm>
                <a:off x="157330" y="519649"/>
                <a:ext cx="606149" cy="40103"/>
                <a:chOff x="157325" y="384725"/>
                <a:chExt cx="743650" cy="49200"/>
              </a:xfrm>
            </p:grpSpPr>
            <p:sp>
              <p:nvSpPr>
                <p:cNvPr id="4744" name="Google Shape;474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21"/>
              <p:cNvGrpSpPr/>
              <p:nvPr/>
            </p:nvGrpSpPr>
            <p:grpSpPr>
              <a:xfrm>
                <a:off x="157330" y="703529"/>
                <a:ext cx="606149" cy="40103"/>
                <a:chOff x="157325" y="384725"/>
                <a:chExt cx="743650" cy="49200"/>
              </a:xfrm>
            </p:grpSpPr>
            <p:sp>
              <p:nvSpPr>
                <p:cNvPr id="4750" name="Google Shape;475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21"/>
              <p:cNvGrpSpPr/>
              <p:nvPr/>
            </p:nvGrpSpPr>
            <p:grpSpPr>
              <a:xfrm>
                <a:off x="157330" y="887410"/>
                <a:ext cx="606149" cy="40103"/>
                <a:chOff x="157325" y="384725"/>
                <a:chExt cx="743650" cy="49200"/>
              </a:xfrm>
            </p:grpSpPr>
            <p:sp>
              <p:nvSpPr>
                <p:cNvPr id="4756" name="Google Shape;475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21"/>
              <p:cNvGrpSpPr/>
              <p:nvPr/>
            </p:nvGrpSpPr>
            <p:grpSpPr>
              <a:xfrm>
                <a:off x="157330" y="1071290"/>
                <a:ext cx="606149" cy="40103"/>
                <a:chOff x="157325" y="384725"/>
                <a:chExt cx="743650" cy="49200"/>
              </a:xfrm>
            </p:grpSpPr>
            <p:sp>
              <p:nvSpPr>
                <p:cNvPr id="4762" name="Google Shape;476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21"/>
              <p:cNvGrpSpPr/>
              <p:nvPr/>
            </p:nvGrpSpPr>
            <p:grpSpPr>
              <a:xfrm>
                <a:off x="157330" y="1255171"/>
                <a:ext cx="606149" cy="40103"/>
                <a:chOff x="157325" y="384725"/>
                <a:chExt cx="743650" cy="49200"/>
              </a:xfrm>
            </p:grpSpPr>
            <p:sp>
              <p:nvSpPr>
                <p:cNvPr id="4768" name="Google Shape;476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21"/>
              <p:cNvGrpSpPr/>
              <p:nvPr/>
            </p:nvGrpSpPr>
            <p:grpSpPr>
              <a:xfrm>
                <a:off x="157330" y="1439051"/>
                <a:ext cx="606149" cy="40103"/>
                <a:chOff x="157325" y="384725"/>
                <a:chExt cx="743650" cy="49200"/>
              </a:xfrm>
            </p:grpSpPr>
            <p:sp>
              <p:nvSpPr>
                <p:cNvPr id="4774" name="Google Shape;477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21"/>
              <p:cNvGrpSpPr/>
              <p:nvPr/>
            </p:nvGrpSpPr>
            <p:grpSpPr>
              <a:xfrm>
                <a:off x="157330" y="1806812"/>
                <a:ext cx="606149" cy="40103"/>
                <a:chOff x="157325" y="384725"/>
                <a:chExt cx="743650" cy="49200"/>
              </a:xfrm>
            </p:grpSpPr>
            <p:sp>
              <p:nvSpPr>
                <p:cNvPr id="4780" name="Google Shape;478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21"/>
              <p:cNvGrpSpPr/>
              <p:nvPr/>
            </p:nvGrpSpPr>
            <p:grpSpPr>
              <a:xfrm>
                <a:off x="157330" y="1622932"/>
                <a:ext cx="606149" cy="40103"/>
                <a:chOff x="157325" y="384725"/>
                <a:chExt cx="743650" cy="49200"/>
              </a:xfrm>
            </p:grpSpPr>
            <p:sp>
              <p:nvSpPr>
                <p:cNvPr id="4786" name="Google Shape;478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21"/>
              <p:cNvGrpSpPr/>
              <p:nvPr/>
            </p:nvGrpSpPr>
            <p:grpSpPr>
              <a:xfrm>
                <a:off x="157330" y="1990693"/>
                <a:ext cx="606149" cy="40103"/>
                <a:chOff x="157325" y="384725"/>
                <a:chExt cx="743650" cy="49200"/>
              </a:xfrm>
            </p:grpSpPr>
            <p:sp>
              <p:nvSpPr>
                <p:cNvPr id="4792" name="Google Shape;479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21"/>
              <p:cNvGrpSpPr/>
              <p:nvPr/>
            </p:nvGrpSpPr>
            <p:grpSpPr>
              <a:xfrm>
                <a:off x="157330" y="2174574"/>
                <a:ext cx="606149" cy="40103"/>
                <a:chOff x="157325" y="384725"/>
                <a:chExt cx="743650" cy="49200"/>
              </a:xfrm>
            </p:grpSpPr>
            <p:sp>
              <p:nvSpPr>
                <p:cNvPr id="4798" name="Google Shape;479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21"/>
              <p:cNvGrpSpPr/>
              <p:nvPr/>
            </p:nvGrpSpPr>
            <p:grpSpPr>
              <a:xfrm>
                <a:off x="157330" y="2358454"/>
                <a:ext cx="606149" cy="40103"/>
                <a:chOff x="157325" y="384725"/>
                <a:chExt cx="743650" cy="49200"/>
              </a:xfrm>
            </p:grpSpPr>
            <p:sp>
              <p:nvSpPr>
                <p:cNvPr id="4804" name="Google Shape;480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21"/>
              <p:cNvGrpSpPr/>
              <p:nvPr/>
            </p:nvGrpSpPr>
            <p:grpSpPr>
              <a:xfrm>
                <a:off x="157330" y="2542335"/>
                <a:ext cx="606149" cy="40103"/>
                <a:chOff x="157325" y="384725"/>
                <a:chExt cx="743650" cy="49200"/>
              </a:xfrm>
            </p:grpSpPr>
            <p:sp>
              <p:nvSpPr>
                <p:cNvPr id="4810" name="Google Shape;481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21"/>
              <p:cNvGrpSpPr/>
              <p:nvPr/>
            </p:nvGrpSpPr>
            <p:grpSpPr>
              <a:xfrm>
                <a:off x="157330" y="2726215"/>
                <a:ext cx="606149" cy="40103"/>
                <a:chOff x="157325" y="384725"/>
                <a:chExt cx="743650" cy="49200"/>
              </a:xfrm>
            </p:grpSpPr>
            <p:sp>
              <p:nvSpPr>
                <p:cNvPr id="4816" name="Google Shape;481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21"/>
              <p:cNvGrpSpPr/>
              <p:nvPr/>
            </p:nvGrpSpPr>
            <p:grpSpPr>
              <a:xfrm>
                <a:off x="157330" y="2910096"/>
                <a:ext cx="606149" cy="40103"/>
                <a:chOff x="157325" y="384725"/>
                <a:chExt cx="743650" cy="49200"/>
              </a:xfrm>
            </p:grpSpPr>
            <p:sp>
              <p:nvSpPr>
                <p:cNvPr id="4822" name="Google Shape;482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21"/>
              <p:cNvGrpSpPr/>
              <p:nvPr/>
            </p:nvGrpSpPr>
            <p:grpSpPr>
              <a:xfrm>
                <a:off x="157330" y="3093976"/>
                <a:ext cx="606149" cy="40103"/>
                <a:chOff x="157325" y="384725"/>
                <a:chExt cx="743650" cy="49200"/>
              </a:xfrm>
            </p:grpSpPr>
            <p:sp>
              <p:nvSpPr>
                <p:cNvPr id="4828" name="Google Shape;482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21"/>
              <p:cNvGrpSpPr/>
              <p:nvPr/>
            </p:nvGrpSpPr>
            <p:grpSpPr>
              <a:xfrm>
                <a:off x="157330" y="3277857"/>
                <a:ext cx="606149" cy="40103"/>
                <a:chOff x="157325" y="384725"/>
                <a:chExt cx="743650" cy="49200"/>
              </a:xfrm>
            </p:grpSpPr>
            <p:sp>
              <p:nvSpPr>
                <p:cNvPr id="4834" name="Google Shape;483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21"/>
              <p:cNvGrpSpPr/>
              <p:nvPr/>
            </p:nvGrpSpPr>
            <p:grpSpPr>
              <a:xfrm>
                <a:off x="157330" y="3461737"/>
                <a:ext cx="606149" cy="40103"/>
                <a:chOff x="157325" y="384725"/>
                <a:chExt cx="743650" cy="49200"/>
              </a:xfrm>
            </p:grpSpPr>
            <p:sp>
              <p:nvSpPr>
                <p:cNvPr id="4840" name="Google Shape;484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21"/>
              <p:cNvGrpSpPr/>
              <p:nvPr/>
            </p:nvGrpSpPr>
            <p:grpSpPr>
              <a:xfrm>
                <a:off x="157330" y="3645618"/>
                <a:ext cx="606149" cy="40103"/>
                <a:chOff x="157325" y="384725"/>
                <a:chExt cx="743650" cy="49200"/>
              </a:xfrm>
            </p:grpSpPr>
            <p:sp>
              <p:nvSpPr>
                <p:cNvPr id="4846" name="Google Shape;4846;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21"/>
              <p:cNvGrpSpPr/>
              <p:nvPr/>
            </p:nvGrpSpPr>
            <p:grpSpPr>
              <a:xfrm>
                <a:off x="157330" y="4013379"/>
                <a:ext cx="606149" cy="40103"/>
                <a:chOff x="157325" y="384725"/>
                <a:chExt cx="743650" cy="49200"/>
              </a:xfrm>
            </p:grpSpPr>
            <p:sp>
              <p:nvSpPr>
                <p:cNvPr id="4852" name="Google Shape;4852;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21"/>
              <p:cNvGrpSpPr/>
              <p:nvPr/>
            </p:nvGrpSpPr>
            <p:grpSpPr>
              <a:xfrm>
                <a:off x="157330" y="3829499"/>
                <a:ext cx="606149" cy="40103"/>
                <a:chOff x="157325" y="384725"/>
                <a:chExt cx="743650" cy="49200"/>
              </a:xfrm>
            </p:grpSpPr>
            <p:sp>
              <p:nvSpPr>
                <p:cNvPr id="4858" name="Google Shape;4858;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21"/>
              <p:cNvGrpSpPr/>
              <p:nvPr/>
            </p:nvGrpSpPr>
            <p:grpSpPr>
              <a:xfrm>
                <a:off x="157330" y="4197260"/>
                <a:ext cx="606149" cy="40103"/>
                <a:chOff x="157325" y="384725"/>
                <a:chExt cx="743650" cy="49200"/>
              </a:xfrm>
            </p:grpSpPr>
            <p:sp>
              <p:nvSpPr>
                <p:cNvPr id="4864" name="Google Shape;4864;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21"/>
              <p:cNvGrpSpPr/>
              <p:nvPr/>
            </p:nvGrpSpPr>
            <p:grpSpPr>
              <a:xfrm>
                <a:off x="157330" y="4381140"/>
                <a:ext cx="606149" cy="40103"/>
                <a:chOff x="157325" y="384725"/>
                <a:chExt cx="743650" cy="49200"/>
              </a:xfrm>
            </p:grpSpPr>
            <p:sp>
              <p:nvSpPr>
                <p:cNvPr id="4870" name="Google Shape;4870;p2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75" name="Shape 4875"/>
        <p:cNvGrpSpPr/>
        <p:nvPr/>
      </p:nvGrpSpPr>
      <p:grpSpPr>
        <a:xfrm>
          <a:off x="0" y="0"/>
          <a:ext cx="0" cy="0"/>
          <a:chOff x="0" y="0"/>
          <a:chExt cx="0" cy="0"/>
        </a:xfrm>
      </p:grpSpPr>
      <p:sp>
        <p:nvSpPr>
          <p:cNvPr id="4876" name="Google Shape;4876;p22"/>
          <p:cNvSpPr txBox="1"/>
          <p:nvPr>
            <p:ph idx="1" type="body"/>
          </p:nvPr>
        </p:nvSpPr>
        <p:spPr>
          <a:xfrm>
            <a:off x="713225" y="3550475"/>
            <a:ext cx="4343100" cy="1058100"/>
          </a:xfrm>
          <a:prstGeom prst="rect">
            <a:avLst/>
          </a:prstGeom>
          <a:gradFill>
            <a:gsLst>
              <a:gs pos="0">
                <a:schemeClr val="accent2"/>
              </a:gs>
              <a:gs pos="58000">
                <a:schemeClr val="lt1"/>
              </a:gs>
              <a:gs pos="100000">
                <a:schemeClr val="lt1"/>
              </a:gs>
            </a:gsLst>
            <a:lin ang="16198662"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indent="-228600" lvl="0" marL="457200" rtl="0" algn="ctr">
              <a:lnSpc>
                <a:spcPct val="100000"/>
              </a:lnSpc>
              <a:spcBef>
                <a:spcPts val="0"/>
              </a:spcBef>
              <a:spcAft>
                <a:spcPts val="0"/>
              </a:spcAft>
              <a:buSzPts val="1400"/>
              <a:buNone/>
              <a:defRPr b="1" sz="3000">
                <a:latin typeface="Inter"/>
                <a:ea typeface="Inter"/>
                <a:cs typeface="Inter"/>
                <a:sym typeface="Inter"/>
              </a:defRPr>
            </a:lvl1pPr>
          </a:lstStyle>
          <a:p/>
        </p:txBody>
      </p:sp>
      <p:grpSp>
        <p:nvGrpSpPr>
          <p:cNvPr id="4877" name="Google Shape;4877;p22"/>
          <p:cNvGrpSpPr/>
          <p:nvPr/>
        </p:nvGrpSpPr>
        <p:grpSpPr>
          <a:xfrm rot="5400000">
            <a:off x="-2899747" y="1808673"/>
            <a:ext cx="6234568" cy="435094"/>
            <a:chOff x="-130297" y="4708398"/>
            <a:chExt cx="6234568" cy="435094"/>
          </a:xfrm>
        </p:grpSpPr>
        <p:grpSp>
          <p:nvGrpSpPr>
            <p:cNvPr id="4878" name="Google Shape;4878;p22"/>
            <p:cNvGrpSpPr/>
            <p:nvPr/>
          </p:nvGrpSpPr>
          <p:grpSpPr>
            <a:xfrm rot="5400000">
              <a:off x="1184428" y="3393674"/>
              <a:ext cx="435094" cy="3064543"/>
              <a:chOff x="157330" y="151887"/>
              <a:chExt cx="606149" cy="4269356"/>
            </a:xfrm>
          </p:grpSpPr>
          <p:grpSp>
            <p:nvGrpSpPr>
              <p:cNvPr id="4879" name="Google Shape;4879;p22"/>
              <p:cNvGrpSpPr/>
              <p:nvPr/>
            </p:nvGrpSpPr>
            <p:grpSpPr>
              <a:xfrm>
                <a:off x="157330" y="151887"/>
                <a:ext cx="606149" cy="40103"/>
                <a:chOff x="157325" y="384725"/>
                <a:chExt cx="743650" cy="49200"/>
              </a:xfrm>
            </p:grpSpPr>
            <p:sp>
              <p:nvSpPr>
                <p:cNvPr id="4880" name="Google Shape;488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22"/>
              <p:cNvGrpSpPr/>
              <p:nvPr/>
            </p:nvGrpSpPr>
            <p:grpSpPr>
              <a:xfrm>
                <a:off x="157330" y="335768"/>
                <a:ext cx="606149" cy="40103"/>
                <a:chOff x="157325" y="384725"/>
                <a:chExt cx="743650" cy="49200"/>
              </a:xfrm>
            </p:grpSpPr>
            <p:sp>
              <p:nvSpPr>
                <p:cNvPr id="4886" name="Google Shape;488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22"/>
              <p:cNvGrpSpPr/>
              <p:nvPr/>
            </p:nvGrpSpPr>
            <p:grpSpPr>
              <a:xfrm>
                <a:off x="157330" y="519649"/>
                <a:ext cx="606149" cy="40103"/>
                <a:chOff x="157325" y="384725"/>
                <a:chExt cx="743650" cy="49200"/>
              </a:xfrm>
            </p:grpSpPr>
            <p:sp>
              <p:nvSpPr>
                <p:cNvPr id="4892" name="Google Shape;489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22"/>
              <p:cNvGrpSpPr/>
              <p:nvPr/>
            </p:nvGrpSpPr>
            <p:grpSpPr>
              <a:xfrm>
                <a:off x="157330" y="703529"/>
                <a:ext cx="606149" cy="40103"/>
                <a:chOff x="157325" y="384725"/>
                <a:chExt cx="743650" cy="49200"/>
              </a:xfrm>
            </p:grpSpPr>
            <p:sp>
              <p:nvSpPr>
                <p:cNvPr id="4898" name="Google Shape;489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22"/>
              <p:cNvGrpSpPr/>
              <p:nvPr/>
            </p:nvGrpSpPr>
            <p:grpSpPr>
              <a:xfrm>
                <a:off x="157330" y="887410"/>
                <a:ext cx="606149" cy="40103"/>
                <a:chOff x="157325" y="384725"/>
                <a:chExt cx="743650" cy="49200"/>
              </a:xfrm>
            </p:grpSpPr>
            <p:sp>
              <p:nvSpPr>
                <p:cNvPr id="4904" name="Google Shape;490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22"/>
              <p:cNvGrpSpPr/>
              <p:nvPr/>
            </p:nvGrpSpPr>
            <p:grpSpPr>
              <a:xfrm>
                <a:off x="157330" y="1071290"/>
                <a:ext cx="606149" cy="40103"/>
                <a:chOff x="157325" y="384725"/>
                <a:chExt cx="743650" cy="49200"/>
              </a:xfrm>
            </p:grpSpPr>
            <p:sp>
              <p:nvSpPr>
                <p:cNvPr id="4910" name="Google Shape;491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22"/>
              <p:cNvGrpSpPr/>
              <p:nvPr/>
            </p:nvGrpSpPr>
            <p:grpSpPr>
              <a:xfrm>
                <a:off x="157330" y="1255171"/>
                <a:ext cx="606149" cy="40103"/>
                <a:chOff x="157325" y="384725"/>
                <a:chExt cx="743650" cy="49200"/>
              </a:xfrm>
            </p:grpSpPr>
            <p:sp>
              <p:nvSpPr>
                <p:cNvPr id="4916" name="Google Shape;491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22"/>
              <p:cNvGrpSpPr/>
              <p:nvPr/>
            </p:nvGrpSpPr>
            <p:grpSpPr>
              <a:xfrm>
                <a:off x="157330" y="1439051"/>
                <a:ext cx="606149" cy="40103"/>
                <a:chOff x="157325" y="384725"/>
                <a:chExt cx="743650" cy="49200"/>
              </a:xfrm>
            </p:grpSpPr>
            <p:sp>
              <p:nvSpPr>
                <p:cNvPr id="4922" name="Google Shape;492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22"/>
              <p:cNvGrpSpPr/>
              <p:nvPr/>
            </p:nvGrpSpPr>
            <p:grpSpPr>
              <a:xfrm>
                <a:off x="157330" y="1806812"/>
                <a:ext cx="606149" cy="40103"/>
                <a:chOff x="157325" y="384725"/>
                <a:chExt cx="743650" cy="49200"/>
              </a:xfrm>
            </p:grpSpPr>
            <p:sp>
              <p:nvSpPr>
                <p:cNvPr id="4928" name="Google Shape;492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22"/>
              <p:cNvGrpSpPr/>
              <p:nvPr/>
            </p:nvGrpSpPr>
            <p:grpSpPr>
              <a:xfrm>
                <a:off x="157330" y="1622932"/>
                <a:ext cx="606149" cy="40103"/>
                <a:chOff x="157325" y="384725"/>
                <a:chExt cx="743650" cy="49200"/>
              </a:xfrm>
            </p:grpSpPr>
            <p:sp>
              <p:nvSpPr>
                <p:cNvPr id="4934" name="Google Shape;493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22"/>
              <p:cNvGrpSpPr/>
              <p:nvPr/>
            </p:nvGrpSpPr>
            <p:grpSpPr>
              <a:xfrm>
                <a:off x="157330" y="1990693"/>
                <a:ext cx="606149" cy="40103"/>
                <a:chOff x="157325" y="384725"/>
                <a:chExt cx="743650" cy="49200"/>
              </a:xfrm>
            </p:grpSpPr>
            <p:sp>
              <p:nvSpPr>
                <p:cNvPr id="4940" name="Google Shape;494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22"/>
              <p:cNvGrpSpPr/>
              <p:nvPr/>
            </p:nvGrpSpPr>
            <p:grpSpPr>
              <a:xfrm>
                <a:off x="157330" y="2174574"/>
                <a:ext cx="606149" cy="40103"/>
                <a:chOff x="157325" y="384725"/>
                <a:chExt cx="743650" cy="49200"/>
              </a:xfrm>
            </p:grpSpPr>
            <p:sp>
              <p:nvSpPr>
                <p:cNvPr id="4946" name="Google Shape;494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22"/>
              <p:cNvGrpSpPr/>
              <p:nvPr/>
            </p:nvGrpSpPr>
            <p:grpSpPr>
              <a:xfrm>
                <a:off x="157330" y="2358454"/>
                <a:ext cx="606149" cy="40103"/>
                <a:chOff x="157325" y="384725"/>
                <a:chExt cx="743650" cy="49200"/>
              </a:xfrm>
            </p:grpSpPr>
            <p:sp>
              <p:nvSpPr>
                <p:cNvPr id="4952" name="Google Shape;495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22"/>
              <p:cNvGrpSpPr/>
              <p:nvPr/>
            </p:nvGrpSpPr>
            <p:grpSpPr>
              <a:xfrm>
                <a:off x="157330" y="2542335"/>
                <a:ext cx="606149" cy="40103"/>
                <a:chOff x="157325" y="384725"/>
                <a:chExt cx="743650" cy="49200"/>
              </a:xfrm>
            </p:grpSpPr>
            <p:sp>
              <p:nvSpPr>
                <p:cNvPr id="4958" name="Google Shape;495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22"/>
              <p:cNvGrpSpPr/>
              <p:nvPr/>
            </p:nvGrpSpPr>
            <p:grpSpPr>
              <a:xfrm>
                <a:off x="157330" y="2726215"/>
                <a:ext cx="606149" cy="40103"/>
                <a:chOff x="157325" y="384725"/>
                <a:chExt cx="743650" cy="49200"/>
              </a:xfrm>
            </p:grpSpPr>
            <p:sp>
              <p:nvSpPr>
                <p:cNvPr id="4964" name="Google Shape;496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22"/>
              <p:cNvGrpSpPr/>
              <p:nvPr/>
            </p:nvGrpSpPr>
            <p:grpSpPr>
              <a:xfrm>
                <a:off x="157330" y="2910096"/>
                <a:ext cx="606149" cy="40103"/>
                <a:chOff x="157325" y="384725"/>
                <a:chExt cx="743650" cy="49200"/>
              </a:xfrm>
            </p:grpSpPr>
            <p:sp>
              <p:nvSpPr>
                <p:cNvPr id="4970" name="Google Shape;497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22"/>
              <p:cNvGrpSpPr/>
              <p:nvPr/>
            </p:nvGrpSpPr>
            <p:grpSpPr>
              <a:xfrm>
                <a:off x="157330" y="3093976"/>
                <a:ext cx="606149" cy="40103"/>
                <a:chOff x="157325" y="384725"/>
                <a:chExt cx="743650" cy="49200"/>
              </a:xfrm>
            </p:grpSpPr>
            <p:sp>
              <p:nvSpPr>
                <p:cNvPr id="4976" name="Google Shape;497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22"/>
              <p:cNvGrpSpPr/>
              <p:nvPr/>
            </p:nvGrpSpPr>
            <p:grpSpPr>
              <a:xfrm>
                <a:off x="157330" y="3277857"/>
                <a:ext cx="606149" cy="40103"/>
                <a:chOff x="157325" y="384725"/>
                <a:chExt cx="743650" cy="49200"/>
              </a:xfrm>
            </p:grpSpPr>
            <p:sp>
              <p:nvSpPr>
                <p:cNvPr id="4982" name="Google Shape;498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22"/>
              <p:cNvGrpSpPr/>
              <p:nvPr/>
            </p:nvGrpSpPr>
            <p:grpSpPr>
              <a:xfrm>
                <a:off x="157330" y="3461737"/>
                <a:ext cx="606149" cy="40103"/>
                <a:chOff x="157325" y="384725"/>
                <a:chExt cx="743650" cy="49200"/>
              </a:xfrm>
            </p:grpSpPr>
            <p:sp>
              <p:nvSpPr>
                <p:cNvPr id="4988" name="Google Shape;498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22"/>
              <p:cNvGrpSpPr/>
              <p:nvPr/>
            </p:nvGrpSpPr>
            <p:grpSpPr>
              <a:xfrm>
                <a:off x="157330" y="3645618"/>
                <a:ext cx="606149" cy="40103"/>
                <a:chOff x="157325" y="384725"/>
                <a:chExt cx="743650" cy="49200"/>
              </a:xfrm>
            </p:grpSpPr>
            <p:sp>
              <p:nvSpPr>
                <p:cNvPr id="4994" name="Google Shape;499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22"/>
              <p:cNvGrpSpPr/>
              <p:nvPr/>
            </p:nvGrpSpPr>
            <p:grpSpPr>
              <a:xfrm>
                <a:off x="157330" y="4013379"/>
                <a:ext cx="606149" cy="40103"/>
                <a:chOff x="157325" y="384725"/>
                <a:chExt cx="743650" cy="49200"/>
              </a:xfrm>
            </p:grpSpPr>
            <p:sp>
              <p:nvSpPr>
                <p:cNvPr id="5000" name="Google Shape;500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22"/>
              <p:cNvGrpSpPr/>
              <p:nvPr/>
            </p:nvGrpSpPr>
            <p:grpSpPr>
              <a:xfrm>
                <a:off x="157330" y="3829499"/>
                <a:ext cx="606149" cy="40103"/>
                <a:chOff x="157325" y="384725"/>
                <a:chExt cx="743650" cy="49200"/>
              </a:xfrm>
            </p:grpSpPr>
            <p:sp>
              <p:nvSpPr>
                <p:cNvPr id="5006" name="Google Shape;500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22"/>
              <p:cNvGrpSpPr/>
              <p:nvPr/>
            </p:nvGrpSpPr>
            <p:grpSpPr>
              <a:xfrm>
                <a:off x="157330" y="4197260"/>
                <a:ext cx="606149" cy="40103"/>
                <a:chOff x="157325" y="384725"/>
                <a:chExt cx="743650" cy="49200"/>
              </a:xfrm>
            </p:grpSpPr>
            <p:sp>
              <p:nvSpPr>
                <p:cNvPr id="5012" name="Google Shape;501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22"/>
              <p:cNvGrpSpPr/>
              <p:nvPr/>
            </p:nvGrpSpPr>
            <p:grpSpPr>
              <a:xfrm>
                <a:off x="157330" y="4381140"/>
                <a:ext cx="606149" cy="40103"/>
                <a:chOff x="157325" y="384725"/>
                <a:chExt cx="743650" cy="49200"/>
              </a:xfrm>
            </p:grpSpPr>
            <p:sp>
              <p:nvSpPr>
                <p:cNvPr id="5018" name="Google Shape;501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3" name="Google Shape;5023;p22"/>
            <p:cNvGrpSpPr/>
            <p:nvPr/>
          </p:nvGrpSpPr>
          <p:grpSpPr>
            <a:xfrm rot="5400000">
              <a:off x="4354453" y="3393674"/>
              <a:ext cx="435094" cy="3064543"/>
              <a:chOff x="157330" y="151887"/>
              <a:chExt cx="606149" cy="4269356"/>
            </a:xfrm>
          </p:grpSpPr>
          <p:grpSp>
            <p:nvGrpSpPr>
              <p:cNvPr id="5024" name="Google Shape;5024;p22"/>
              <p:cNvGrpSpPr/>
              <p:nvPr/>
            </p:nvGrpSpPr>
            <p:grpSpPr>
              <a:xfrm>
                <a:off x="157330" y="151887"/>
                <a:ext cx="606149" cy="40103"/>
                <a:chOff x="157325" y="384725"/>
                <a:chExt cx="743650" cy="49200"/>
              </a:xfrm>
            </p:grpSpPr>
            <p:sp>
              <p:nvSpPr>
                <p:cNvPr id="5025" name="Google Shape;502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22"/>
              <p:cNvGrpSpPr/>
              <p:nvPr/>
            </p:nvGrpSpPr>
            <p:grpSpPr>
              <a:xfrm>
                <a:off x="157330" y="335768"/>
                <a:ext cx="606149" cy="40103"/>
                <a:chOff x="157325" y="384725"/>
                <a:chExt cx="743650" cy="49200"/>
              </a:xfrm>
            </p:grpSpPr>
            <p:sp>
              <p:nvSpPr>
                <p:cNvPr id="5031" name="Google Shape;503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22"/>
              <p:cNvGrpSpPr/>
              <p:nvPr/>
            </p:nvGrpSpPr>
            <p:grpSpPr>
              <a:xfrm>
                <a:off x="157330" y="519649"/>
                <a:ext cx="606149" cy="40103"/>
                <a:chOff x="157325" y="384725"/>
                <a:chExt cx="743650" cy="49200"/>
              </a:xfrm>
            </p:grpSpPr>
            <p:sp>
              <p:nvSpPr>
                <p:cNvPr id="5037" name="Google Shape;503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22"/>
              <p:cNvGrpSpPr/>
              <p:nvPr/>
            </p:nvGrpSpPr>
            <p:grpSpPr>
              <a:xfrm>
                <a:off x="157330" y="703529"/>
                <a:ext cx="606149" cy="40103"/>
                <a:chOff x="157325" y="384725"/>
                <a:chExt cx="743650" cy="49200"/>
              </a:xfrm>
            </p:grpSpPr>
            <p:sp>
              <p:nvSpPr>
                <p:cNvPr id="5043" name="Google Shape;504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22"/>
              <p:cNvGrpSpPr/>
              <p:nvPr/>
            </p:nvGrpSpPr>
            <p:grpSpPr>
              <a:xfrm>
                <a:off x="157330" y="887410"/>
                <a:ext cx="606149" cy="40103"/>
                <a:chOff x="157325" y="384725"/>
                <a:chExt cx="743650" cy="49200"/>
              </a:xfrm>
            </p:grpSpPr>
            <p:sp>
              <p:nvSpPr>
                <p:cNvPr id="5049" name="Google Shape;504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22"/>
              <p:cNvGrpSpPr/>
              <p:nvPr/>
            </p:nvGrpSpPr>
            <p:grpSpPr>
              <a:xfrm>
                <a:off x="157330" y="1071290"/>
                <a:ext cx="606149" cy="40103"/>
                <a:chOff x="157325" y="384725"/>
                <a:chExt cx="743650" cy="49200"/>
              </a:xfrm>
            </p:grpSpPr>
            <p:sp>
              <p:nvSpPr>
                <p:cNvPr id="5055" name="Google Shape;505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22"/>
              <p:cNvGrpSpPr/>
              <p:nvPr/>
            </p:nvGrpSpPr>
            <p:grpSpPr>
              <a:xfrm>
                <a:off x="157330" y="1255171"/>
                <a:ext cx="606149" cy="40103"/>
                <a:chOff x="157325" y="384725"/>
                <a:chExt cx="743650" cy="49200"/>
              </a:xfrm>
            </p:grpSpPr>
            <p:sp>
              <p:nvSpPr>
                <p:cNvPr id="5061" name="Google Shape;506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22"/>
              <p:cNvGrpSpPr/>
              <p:nvPr/>
            </p:nvGrpSpPr>
            <p:grpSpPr>
              <a:xfrm>
                <a:off x="157330" y="1439051"/>
                <a:ext cx="606149" cy="40103"/>
                <a:chOff x="157325" y="384725"/>
                <a:chExt cx="743650" cy="49200"/>
              </a:xfrm>
            </p:grpSpPr>
            <p:sp>
              <p:nvSpPr>
                <p:cNvPr id="5067" name="Google Shape;506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22"/>
              <p:cNvGrpSpPr/>
              <p:nvPr/>
            </p:nvGrpSpPr>
            <p:grpSpPr>
              <a:xfrm>
                <a:off x="157330" y="1806812"/>
                <a:ext cx="606149" cy="40103"/>
                <a:chOff x="157325" y="384725"/>
                <a:chExt cx="743650" cy="49200"/>
              </a:xfrm>
            </p:grpSpPr>
            <p:sp>
              <p:nvSpPr>
                <p:cNvPr id="5073" name="Google Shape;507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22"/>
              <p:cNvGrpSpPr/>
              <p:nvPr/>
            </p:nvGrpSpPr>
            <p:grpSpPr>
              <a:xfrm>
                <a:off x="157330" y="1622932"/>
                <a:ext cx="606149" cy="40103"/>
                <a:chOff x="157325" y="384725"/>
                <a:chExt cx="743650" cy="49200"/>
              </a:xfrm>
            </p:grpSpPr>
            <p:sp>
              <p:nvSpPr>
                <p:cNvPr id="5079" name="Google Shape;507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22"/>
              <p:cNvGrpSpPr/>
              <p:nvPr/>
            </p:nvGrpSpPr>
            <p:grpSpPr>
              <a:xfrm>
                <a:off x="157330" y="1990693"/>
                <a:ext cx="606149" cy="40103"/>
                <a:chOff x="157325" y="384725"/>
                <a:chExt cx="743650" cy="49200"/>
              </a:xfrm>
            </p:grpSpPr>
            <p:sp>
              <p:nvSpPr>
                <p:cNvPr id="5085" name="Google Shape;508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22"/>
              <p:cNvGrpSpPr/>
              <p:nvPr/>
            </p:nvGrpSpPr>
            <p:grpSpPr>
              <a:xfrm>
                <a:off x="157330" y="2174574"/>
                <a:ext cx="606149" cy="40103"/>
                <a:chOff x="157325" y="384725"/>
                <a:chExt cx="743650" cy="49200"/>
              </a:xfrm>
            </p:grpSpPr>
            <p:sp>
              <p:nvSpPr>
                <p:cNvPr id="5091" name="Google Shape;509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22"/>
              <p:cNvGrpSpPr/>
              <p:nvPr/>
            </p:nvGrpSpPr>
            <p:grpSpPr>
              <a:xfrm>
                <a:off x="157330" y="2358454"/>
                <a:ext cx="606149" cy="40103"/>
                <a:chOff x="157325" y="384725"/>
                <a:chExt cx="743650" cy="49200"/>
              </a:xfrm>
            </p:grpSpPr>
            <p:sp>
              <p:nvSpPr>
                <p:cNvPr id="5097" name="Google Shape;509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22"/>
              <p:cNvGrpSpPr/>
              <p:nvPr/>
            </p:nvGrpSpPr>
            <p:grpSpPr>
              <a:xfrm>
                <a:off x="157330" y="2542335"/>
                <a:ext cx="606149" cy="40103"/>
                <a:chOff x="157325" y="384725"/>
                <a:chExt cx="743650" cy="49200"/>
              </a:xfrm>
            </p:grpSpPr>
            <p:sp>
              <p:nvSpPr>
                <p:cNvPr id="5103" name="Google Shape;510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22"/>
              <p:cNvGrpSpPr/>
              <p:nvPr/>
            </p:nvGrpSpPr>
            <p:grpSpPr>
              <a:xfrm>
                <a:off x="157330" y="2726215"/>
                <a:ext cx="606149" cy="40103"/>
                <a:chOff x="157325" y="384725"/>
                <a:chExt cx="743650" cy="49200"/>
              </a:xfrm>
            </p:grpSpPr>
            <p:sp>
              <p:nvSpPr>
                <p:cNvPr id="5109" name="Google Shape;510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22"/>
              <p:cNvGrpSpPr/>
              <p:nvPr/>
            </p:nvGrpSpPr>
            <p:grpSpPr>
              <a:xfrm>
                <a:off x="157330" y="2910096"/>
                <a:ext cx="606149" cy="40103"/>
                <a:chOff x="157325" y="384725"/>
                <a:chExt cx="743650" cy="49200"/>
              </a:xfrm>
            </p:grpSpPr>
            <p:sp>
              <p:nvSpPr>
                <p:cNvPr id="5115" name="Google Shape;511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22"/>
              <p:cNvGrpSpPr/>
              <p:nvPr/>
            </p:nvGrpSpPr>
            <p:grpSpPr>
              <a:xfrm>
                <a:off x="157330" y="3093976"/>
                <a:ext cx="606149" cy="40103"/>
                <a:chOff x="157325" y="384725"/>
                <a:chExt cx="743650" cy="49200"/>
              </a:xfrm>
            </p:grpSpPr>
            <p:sp>
              <p:nvSpPr>
                <p:cNvPr id="5121" name="Google Shape;512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22"/>
              <p:cNvGrpSpPr/>
              <p:nvPr/>
            </p:nvGrpSpPr>
            <p:grpSpPr>
              <a:xfrm>
                <a:off x="157330" y="3277857"/>
                <a:ext cx="606149" cy="40103"/>
                <a:chOff x="157325" y="384725"/>
                <a:chExt cx="743650" cy="49200"/>
              </a:xfrm>
            </p:grpSpPr>
            <p:sp>
              <p:nvSpPr>
                <p:cNvPr id="5127" name="Google Shape;512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22"/>
              <p:cNvGrpSpPr/>
              <p:nvPr/>
            </p:nvGrpSpPr>
            <p:grpSpPr>
              <a:xfrm>
                <a:off x="157330" y="3461737"/>
                <a:ext cx="606149" cy="40103"/>
                <a:chOff x="157325" y="384725"/>
                <a:chExt cx="743650" cy="49200"/>
              </a:xfrm>
            </p:grpSpPr>
            <p:sp>
              <p:nvSpPr>
                <p:cNvPr id="5133" name="Google Shape;513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22"/>
              <p:cNvGrpSpPr/>
              <p:nvPr/>
            </p:nvGrpSpPr>
            <p:grpSpPr>
              <a:xfrm>
                <a:off x="157330" y="3645618"/>
                <a:ext cx="606149" cy="40103"/>
                <a:chOff x="157325" y="384725"/>
                <a:chExt cx="743650" cy="49200"/>
              </a:xfrm>
            </p:grpSpPr>
            <p:sp>
              <p:nvSpPr>
                <p:cNvPr id="5139" name="Google Shape;513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22"/>
              <p:cNvGrpSpPr/>
              <p:nvPr/>
            </p:nvGrpSpPr>
            <p:grpSpPr>
              <a:xfrm>
                <a:off x="157330" y="4013379"/>
                <a:ext cx="606149" cy="40103"/>
                <a:chOff x="157325" y="384725"/>
                <a:chExt cx="743650" cy="49200"/>
              </a:xfrm>
            </p:grpSpPr>
            <p:sp>
              <p:nvSpPr>
                <p:cNvPr id="5145" name="Google Shape;514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22"/>
              <p:cNvGrpSpPr/>
              <p:nvPr/>
            </p:nvGrpSpPr>
            <p:grpSpPr>
              <a:xfrm>
                <a:off x="157330" y="3829499"/>
                <a:ext cx="606149" cy="40103"/>
                <a:chOff x="157325" y="384725"/>
                <a:chExt cx="743650" cy="49200"/>
              </a:xfrm>
            </p:grpSpPr>
            <p:sp>
              <p:nvSpPr>
                <p:cNvPr id="5151" name="Google Shape;515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22"/>
              <p:cNvGrpSpPr/>
              <p:nvPr/>
            </p:nvGrpSpPr>
            <p:grpSpPr>
              <a:xfrm>
                <a:off x="157330" y="4197260"/>
                <a:ext cx="606149" cy="40103"/>
                <a:chOff x="157325" y="384725"/>
                <a:chExt cx="743650" cy="49200"/>
              </a:xfrm>
            </p:grpSpPr>
            <p:sp>
              <p:nvSpPr>
                <p:cNvPr id="5157" name="Google Shape;515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22"/>
              <p:cNvGrpSpPr/>
              <p:nvPr/>
            </p:nvGrpSpPr>
            <p:grpSpPr>
              <a:xfrm>
                <a:off x="157330" y="4381140"/>
                <a:ext cx="606149" cy="40103"/>
                <a:chOff x="157325" y="384725"/>
                <a:chExt cx="743650" cy="49200"/>
              </a:xfrm>
            </p:grpSpPr>
            <p:sp>
              <p:nvSpPr>
                <p:cNvPr id="5163" name="Google Shape;516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68" name="Google Shape;5168;p22"/>
          <p:cNvGrpSpPr/>
          <p:nvPr/>
        </p:nvGrpSpPr>
        <p:grpSpPr>
          <a:xfrm rot="5400000">
            <a:off x="-2400697" y="1808673"/>
            <a:ext cx="6234568" cy="435094"/>
            <a:chOff x="-130297" y="4708398"/>
            <a:chExt cx="6234568" cy="435094"/>
          </a:xfrm>
        </p:grpSpPr>
        <p:grpSp>
          <p:nvGrpSpPr>
            <p:cNvPr id="5169" name="Google Shape;5169;p22"/>
            <p:cNvGrpSpPr/>
            <p:nvPr/>
          </p:nvGrpSpPr>
          <p:grpSpPr>
            <a:xfrm rot="5400000">
              <a:off x="1184428" y="3393674"/>
              <a:ext cx="435094" cy="3064543"/>
              <a:chOff x="157330" y="151887"/>
              <a:chExt cx="606149" cy="4269356"/>
            </a:xfrm>
          </p:grpSpPr>
          <p:grpSp>
            <p:nvGrpSpPr>
              <p:cNvPr id="5170" name="Google Shape;5170;p22"/>
              <p:cNvGrpSpPr/>
              <p:nvPr/>
            </p:nvGrpSpPr>
            <p:grpSpPr>
              <a:xfrm>
                <a:off x="157330" y="151887"/>
                <a:ext cx="606149" cy="40103"/>
                <a:chOff x="157325" y="384725"/>
                <a:chExt cx="743650" cy="49200"/>
              </a:xfrm>
            </p:grpSpPr>
            <p:sp>
              <p:nvSpPr>
                <p:cNvPr id="5171" name="Google Shape;517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22"/>
              <p:cNvGrpSpPr/>
              <p:nvPr/>
            </p:nvGrpSpPr>
            <p:grpSpPr>
              <a:xfrm>
                <a:off x="157330" y="335768"/>
                <a:ext cx="606149" cy="40103"/>
                <a:chOff x="157325" y="384725"/>
                <a:chExt cx="743650" cy="49200"/>
              </a:xfrm>
            </p:grpSpPr>
            <p:sp>
              <p:nvSpPr>
                <p:cNvPr id="5177" name="Google Shape;517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22"/>
              <p:cNvGrpSpPr/>
              <p:nvPr/>
            </p:nvGrpSpPr>
            <p:grpSpPr>
              <a:xfrm>
                <a:off x="157330" y="519649"/>
                <a:ext cx="606149" cy="40103"/>
                <a:chOff x="157325" y="384725"/>
                <a:chExt cx="743650" cy="49200"/>
              </a:xfrm>
            </p:grpSpPr>
            <p:sp>
              <p:nvSpPr>
                <p:cNvPr id="5183" name="Google Shape;518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22"/>
              <p:cNvGrpSpPr/>
              <p:nvPr/>
            </p:nvGrpSpPr>
            <p:grpSpPr>
              <a:xfrm>
                <a:off x="157330" y="703529"/>
                <a:ext cx="606149" cy="40103"/>
                <a:chOff x="157325" y="384725"/>
                <a:chExt cx="743650" cy="49200"/>
              </a:xfrm>
            </p:grpSpPr>
            <p:sp>
              <p:nvSpPr>
                <p:cNvPr id="5189" name="Google Shape;518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22"/>
              <p:cNvGrpSpPr/>
              <p:nvPr/>
            </p:nvGrpSpPr>
            <p:grpSpPr>
              <a:xfrm>
                <a:off x="157330" y="887410"/>
                <a:ext cx="606149" cy="40103"/>
                <a:chOff x="157325" y="384725"/>
                <a:chExt cx="743650" cy="49200"/>
              </a:xfrm>
            </p:grpSpPr>
            <p:sp>
              <p:nvSpPr>
                <p:cNvPr id="5195" name="Google Shape;519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22"/>
              <p:cNvGrpSpPr/>
              <p:nvPr/>
            </p:nvGrpSpPr>
            <p:grpSpPr>
              <a:xfrm>
                <a:off x="157330" y="1071290"/>
                <a:ext cx="606149" cy="40103"/>
                <a:chOff x="157325" y="384725"/>
                <a:chExt cx="743650" cy="49200"/>
              </a:xfrm>
            </p:grpSpPr>
            <p:sp>
              <p:nvSpPr>
                <p:cNvPr id="5201" name="Google Shape;520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22"/>
              <p:cNvGrpSpPr/>
              <p:nvPr/>
            </p:nvGrpSpPr>
            <p:grpSpPr>
              <a:xfrm>
                <a:off x="157330" y="1255171"/>
                <a:ext cx="606149" cy="40103"/>
                <a:chOff x="157325" y="384725"/>
                <a:chExt cx="743650" cy="49200"/>
              </a:xfrm>
            </p:grpSpPr>
            <p:sp>
              <p:nvSpPr>
                <p:cNvPr id="5207" name="Google Shape;520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22"/>
              <p:cNvGrpSpPr/>
              <p:nvPr/>
            </p:nvGrpSpPr>
            <p:grpSpPr>
              <a:xfrm>
                <a:off x="157330" y="1439051"/>
                <a:ext cx="606149" cy="40103"/>
                <a:chOff x="157325" y="384725"/>
                <a:chExt cx="743650" cy="49200"/>
              </a:xfrm>
            </p:grpSpPr>
            <p:sp>
              <p:nvSpPr>
                <p:cNvPr id="5213" name="Google Shape;521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22"/>
              <p:cNvGrpSpPr/>
              <p:nvPr/>
            </p:nvGrpSpPr>
            <p:grpSpPr>
              <a:xfrm>
                <a:off x="157330" y="1806812"/>
                <a:ext cx="606149" cy="40103"/>
                <a:chOff x="157325" y="384725"/>
                <a:chExt cx="743650" cy="49200"/>
              </a:xfrm>
            </p:grpSpPr>
            <p:sp>
              <p:nvSpPr>
                <p:cNvPr id="5219" name="Google Shape;521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22"/>
              <p:cNvGrpSpPr/>
              <p:nvPr/>
            </p:nvGrpSpPr>
            <p:grpSpPr>
              <a:xfrm>
                <a:off x="157330" y="1622932"/>
                <a:ext cx="606149" cy="40103"/>
                <a:chOff x="157325" y="384725"/>
                <a:chExt cx="743650" cy="49200"/>
              </a:xfrm>
            </p:grpSpPr>
            <p:sp>
              <p:nvSpPr>
                <p:cNvPr id="5225" name="Google Shape;522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22"/>
              <p:cNvGrpSpPr/>
              <p:nvPr/>
            </p:nvGrpSpPr>
            <p:grpSpPr>
              <a:xfrm>
                <a:off x="157330" y="1990693"/>
                <a:ext cx="606149" cy="40103"/>
                <a:chOff x="157325" y="384725"/>
                <a:chExt cx="743650" cy="49200"/>
              </a:xfrm>
            </p:grpSpPr>
            <p:sp>
              <p:nvSpPr>
                <p:cNvPr id="5231" name="Google Shape;523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22"/>
              <p:cNvGrpSpPr/>
              <p:nvPr/>
            </p:nvGrpSpPr>
            <p:grpSpPr>
              <a:xfrm>
                <a:off x="157330" y="2174574"/>
                <a:ext cx="606149" cy="40103"/>
                <a:chOff x="157325" y="384725"/>
                <a:chExt cx="743650" cy="49200"/>
              </a:xfrm>
            </p:grpSpPr>
            <p:sp>
              <p:nvSpPr>
                <p:cNvPr id="5237" name="Google Shape;523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22"/>
              <p:cNvGrpSpPr/>
              <p:nvPr/>
            </p:nvGrpSpPr>
            <p:grpSpPr>
              <a:xfrm>
                <a:off x="157330" y="2358454"/>
                <a:ext cx="606149" cy="40103"/>
                <a:chOff x="157325" y="384725"/>
                <a:chExt cx="743650" cy="49200"/>
              </a:xfrm>
            </p:grpSpPr>
            <p:sp>
              <p:nvSpPr>
                <p:cNvPr id="5243" name="Google Shape;524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22"/>
              <p:cNvGrpSpPr/>
              <p:nvPr/>
            </p:nvGrpSpPr>
            <p:grpSpPr>
              <a:xfrm>
                <a:off x="157330" y="2542335"/>
                <a:ext cx="606149" cy="40103"/>
                <a:chOff x="157325" y="384725"/>
                <a:chExt cx="743650" cy="49200"/>
              </a:xfrm>
            </p:grpSpPr>
            <p:sp>
              <p:nvSpPr>
                <p:cNvPr id="5249" name="Google Shape;524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22"/>
              <p:cNvGrpSpPr/>
              <p:nvPr/>
            </p:nvGrpSpPr>
            <p:grpSpPr>
              <a:xfrm>
                <a:off x="157330" y="2726215"/>
                <a:ext cx="606149" cy="40103"/>
                <a:chOff x="157325" y="384725"/>
                <a:chExt cx="743650" cy="49200"/>
              </a:xfrm>
            </p:grpSpPr>
            <p:sp>
              <p:nvSpPr>
                <p:cNvPr id="5255" name="Google Shape;525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22"/>
              <p:cNvGrpSpPr/>
              <p:nvPr/>
            </p:nvGrpSpPr>
            <p:grpSpPr>
              <a:xfrm>
                <a:off x="157330" y="2910096"/>
                <a:ext cx="606149" cy="40103"/>
                <a:chOff x="157325" y="384725"/>
                <a:chExt cx="743650" cy="49200"/>
              </a:xfrm>
            </p:grpSpPr>
            <p:sp>
              <p:nvSpPr>
                <p:cNvPr id="5261" name="Google Shape;526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22"/>
              <p:cNvGrpSpPr/>
              <p:nvPr/>
            </p:nvGrpSpPr>
            <p:grpSpPr>
              <a:xfrm>
                <a:off x="157330" y="3093976"/>
                <a:ext cx="606149" cy="40103"/>
                <a:chOff x="157325" y="384725"/>
                <a:chExt cx="743650" cy="49200"/>
              </a:xfrm>
            </p:grpSpPr>
            <p:sp>
              <p:nvSpPr>
                <p:cNvPr id="5267" name="Google Shape;526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22"/>
              <p:cNvGrpSpPr/>
              <p:nvPr/>
            </p:nvGrpSpPr>
            <p:grpSpPr>
              <a:xfrm>
                <a:off x="157330" y="3277857"/>
                <a:ext cx="606149" cy="40103"/>
                <a:chOff x="157325" y="384725"/>
                <a:chExt cx="743650" cy="49200"/>
              </a:xfrm>
            </p:grpSpPr>
            <p:sp>
              <p:nvSpPr>
                <p:cNvPr id="5273" name="Google Shape;527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22"/>
              <p:cNvGrpSpPr/>
              <p:nvPr/>
            </p:nvGrpSpPr>
            <p:grpSpPr>
              <a:xfrm>
                <a:off x="157330" y="3461737"/>
                <a:ext cx="606149" cy="40103"/>
                <a:chOff x="157325" y="384725"/>
                <a:chExt cx="743650" cy="49200"/>
              </a:xfrm>
            </p:grpSpPr>
            <p:sp>
              <p:nvSpPr>
                <p:cNvPr id="5279" name="Google Shape;527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22"/>
              <p:cNvGrpSpPr/>
              <p:nvPr/>
            </p:nvGrpSpPr>
            <p:grpSpPr>
              <a:xfrm>
                <a:off x="157330" y="3645618"/>
                <a:ext cx="606149" cy="40103"/>
                <a:chOff x="157325" y="384725"/>
                <a:chExt cx="743650" cy="49200"/>
              </a:xfrm>
            </p:grpSpPr>
            <p:sp>
              <p:nvSpPr>
                <p:cNvPr id="5285" name="Google Shape;5285;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22"/>
              <p:cNvGrpSpPr/>
              <p:nvPr/>
            </p:nvGrpSpPr>
            <p:grpSpPr>
              <a:xfrm>
                <a:off x="157330" y="4013379"/>
                <a:ext cx="606149" cy="40103"/>
                <a:chOff x="157325" y="384725"/>
                <a:chExt cx="743650" cy="49200"/>
              </a:xfrm>
            </p:grpSpPr>
            <p:sp>
              <p:nvSpPr>
                <p:cNvPr id="5291" name="Google Shape;5291;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22"/>
              <p:cNvGrpSpPr/>
              <p:nvPr/>
            </p:nvGrpSpPr>
            <p:grpSpPr>
              <a:xfrm>
                <a:off x="157330" y="3829499"/>
                <a:ext cx="606149" cy="40103"/>
                <a:chOff x="157325" y="384725"/>
                <a:chExt cx="743650" cy="49200"/>
              </a:xfrm>
            </p:grpSpPr>
            <p:sp>
              <p:nvSpPr>
                <p:cNvPr id="5297" name="Google Shape;5297;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22"/>
              <p:cNvGrpSpPr/>
              <p:nvPr/>
            </p:nvGrpSpPr>
            <p:grpSpPr>
              <a:xfrm>
                <a:off x="157330" y="4197260"/>
                <a:ext cx="606149" cy="40103"/>
                <a:chOff x="157325" y="384725"/>
                <a:chExt cx="743650" cy="49200"/>
              </a:xfrm>
            </p:grpSpPr>
            <p:sp>
              <p:nvSpPr>
                <p:cNvPr id="5303" name="Google Shape;5303;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22"/>
              <p:cNvGrpSpPr/>
              <p:nvPr/>
            </p:nvGrpSpPr>
            <p:grpSpPr>
              <a:xfrm>
                <a:off x="157330" y="4381140"/>
                <a:ext cx="606149" cy="40103"/>
                <a:chOff x="157325" y="384725"/>
                <a:chExt cx="743650" cy="49200"/>
              </a:xfrm>
            </p:grpSpPr>
            <p:sp>
              <p:nvSpPr>
                <p:cNvPr id="5309" name="Google Shape;5309;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4" name="Google Shape;5314;p22"/>
            <p:cNvGrpSpPr/>
            <p:nvPr/>
          </p:nvGrpSpPr>
          <p:grpSpPr>
            <a:xfrm rot="5400000">
              <a:off x="4354453" y="3393674"/>
              <a:ext cx="435094" cy="3064543"/>
              <a:chOff x="157330" y="151887"/>
              <a:chExt cx="606149" cy="4269356"/>
            </a:xfrm>
          </p:grpSpPr>
          <p:grpSp>
            <p:nvGrpSpPr>
              <p:cNvPr id="5315" name="Google Shape;5315;p22"/>
              <p:cNvGrpSpPr/>
              <p:nvPr/>
            </p:nvGrpSpPr>
            <p:grpSpPr>
              <a:xfrm>
                <a:off x="157330" y="151887"/>
                <a:ext cx="606149" cy="40103"/>
                <a:chOff x="157325" y="384725"/>
                <a:chExt cx="743650" cy="49200"/>
              </a:xfrm>
            </p:grpSpPr>
            <p:sp>
              <p:nvSpPr>
                <p:cNvPr id="5316" name="Google Shape;531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22"/>
              <p:cNvGrpSpPr/>
              <p:nvPr/>
            </p:nvGrpSpPr>
            <p:grpSpPr>
              <a:xfrm>
                <a:off x="157330" y="335768"/>
                <a:ext cx="606149" cy="40103"/>
                <a:chOff x="157325" y="384725"/>
                <a:chExt cx="743650" cy="49200"/>
              </a:xfrm>
            </p:grpSpPr>
            <p:sp>
              <p:nvSpPr>
                <p:cNvPr id="5322" name="Google Shape;532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22"/>
              <p:cNvGrpSpPr/>
              <p:nvPr/>
            </p:nvGrpSpPr>
            <p:grpSpPr>
              <a:xfrm>
                <a:off x="157330" y="519649"/>
                <a:ext cx="606149" cy="40103"/>
                <a:chOff x="157325" y="384725"/>
                <a:chExt cx="743650" cy="49200"/>
              </a:xfrm>
            </p:grpSpPr>
            <p:sp>
              <p:nvSpPr>
                <p:cNvPr id="5328" name="Google Shape;532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22"/>
              <p:cNvGrpSpPr/>
              <p:nvPr/>
            </p:nvGrpSpPr>
            <p:grpSpPr>
              <a:xfrm>
                <a:off x="157330" y="703529"/>
                <a:ext cx="606149" cy="40103"/>
                <a:chOff x="157325" y="384725"/>
                <a:chExt cx="743650" cy="49200"/>
              </a:xfrm>
            </p:grpSpPr>
            <p:sp>
              <p:nvSpPr>
                <p:cNvPr id="5334" name="Google Shape;533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22"/>
              <p:cNvGrpSpPr/>
              <p:nvPr/>
            </p:nvGrpSpPr>
            <p:grpSpPr>
              <a:xfrm>
                <a:off x="157330" y="887410"/>
                <a:ext cx="606149" cy="40103"/>
                <a:chOff x="157325" y="384725"/>
                <a:chExt cx="743650" cy="49200"/>
              </a:xfrm>
            </p:grpSpPr>
            <p:sp>
              <p:nvSpPr>
                <p:cNvPr id="5340" name="Google Shape;534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22"/>
              <p:cNvGrpSpPr/>
              <p:nvPr/>
            </p:nvGrpSpPr>
            <p:grpSpPr>
              <a:xfrm>
                <a:off x="157330" y="1071290"/>
                <a:ext cx="606149" cy="40103"/>
                <a:chOff x="157325" y="384725"/>
                <a:chExt cx="743650" cy="49200"/>
              </a:xfrm>
            </p:grpSpPr>
            <p:sp>
              <p:nvSpPr>
                <p:cNvPr id="5346" name="Google Shape;534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22"/>
              <p:cNvGrpSpPr/>
              <p:nvPr/>
            </p:nvGrpSpPr>
            <p:grpSpPr>
              <a:xfrm>
                <a:off x="157330" y="1255171"/>
                <a:ext cx="606149" cy="40103"/>
                <a:chOff x="157325" y="384725"/>
                <a:chExt cx="743650" cy="49200"/>
              </a:xfrm>
            </p:grpSpPr>
            <p:sp>
              <p:nvSpPr>
                <p:cNvPr id="5352" name="Google Shape;535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22"/>
              <p:cNvGrpSpPr/>
              <p:nvPr/>
            </p:nvGrpSpPr>
            <p:grpSpPr>
              <a:xfrm>
                <a:off x="157330" y="1439051"/>
                <a:ext cx="606149" cy="40103"/>
                <a:chOff x="157325" y="384725"/>
                <a:chExt cx="743650" cy="49200"/>
              </a:xfrm>
            </p:grpSpPr>
            <p:sp>
              <p:nvSpPr>
                <p:cNvPr id="5358" name="Google Shape;535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22"/>
              <p:cNvGrpSpPr/>
              <p:nvPr/>
            </p:nvGrpSpPr>
            <p:grpSpPr>
              <a:xfrm>
                <a:off x="157330" y="1806812"/>
                <a:ext cx="606149" cy="40103"/>
                <a:chOff x="157325" y="384725"/>
                <a:chExt cx="743650" cy="49200"/>
              </a:xfrm>
            </p:grpSpPr>
            <p:sp>
              <p:nvSpPr>
                <p:cNvPr id="5364" name="Google Shape;536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22"/>
              <p:cNvGrpSpPr/>
              <p:nvPr/>
            </p:nvGrpSpPr>
            <p:grpSpPr>
              <a:xfrm>
                <a:off x="157330" y="1622932"/>
                <a:ext cx="606149" cy="40103"/>
                <a:chOff x="157325" y="384725"/>
                <a:chExt cx="743650" cy="49200"/>
              </a:xfrm>
            </p:grpSpPr>
            <p:sp>
              <p:nvSpPr>
                <p:cNvPr id="5370" name="Google Shape;537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22"/>
              <p:cNvGrpSpPr/>
              <p:nvPr/>
            </p:nvGrpSpPr>
            <p:grpSpPr>
              <a:xfrm>
                <a:off x="157330" y="1990693"/>
                <a:ext cx="606149" cy="40103"/>
                <a:chOff x="157325" y="384725"/>
                <a:chExt cx="743650" cy="49200"/>
              </a:xfrm>
            </p:grpSpPr>
            <p:sp>
              <p:nvSpPr>
                <p:cNvPr id="5376" name="Google Shape;537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22"/>
              <p:cNvGrpSpPr/>
              <p:nvPr/>
            </p:nvGrpSpPr>
            <p:grpSpPr>
              <a:xfrm>
                <a:off x="157330" y="2174574"/>
                <a:ext cx="606149" cy="40103"/>
                <a:chOff x="157325" y="384725"/>
                <a:chExt cx="743650" cy="49200"/>
              </a:xfrm>
            </p:grpSpPr>
            <p:sp>
              <p:nvSpPr>
                <p:cNvPr id="5382" name="Google Shape;538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22"/>
              <p:cNvGrpSpPr/>
              <p:nvPr/>
            </p:nvGrpSpPr>
            <p:grpSpPr>
              <a:xfrm>
                <a:off x="157330" y="2358454"/>
                <a:ext cx="606149" cy="40103"/>
                <a:chOff x="157325" y="384725"/>
                <a:chExt cx="743650" cy="49200"/>
              </a:xfrm>
            </p:grpSpPr>
            <p:sp>
              <p:nvSpPr>
                <p:cNvPr id="5388" name="Google Shape;538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22"/>
              <p:cNvGrpSpPr/>
              <p:nvPr/>
            </p:nvGrpSpPr>
            <p:grpSpPr>
              <a:xfrm>
                <a:off x="157330" y="2542335"/>
                <a:ext cx="606149" cy="40103"/>
                <a:chOff x="157325" y="384725"/>
                <a:chExt cx="743650" cy="49200"/>
              </a:xfrm>
            </p:grpSpPr>
            <p:sp>
              <p:nvSpPr>
                <p:cNvPr id="5394" name="Google Shape;539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22"/>
              <p:cNvGrpSpPr/>
              <p:nvPr/>
            </p:nvGrpSpPr>
            <p:grpSpPr>
              <a:xfrm>
                <a:off x="157330" y="2726215"/>
                <a:ext cx="606149" cy="40103"/>
                <a:chOff x="157325" y="384725"/>
                <a:chExt cx="743650" cy="49200"/>
              </a:xfrm>
            </p:grpSpPr>
            <p:sp>
              <p:nvSpPr>
                <p:cNvPr id="5400" name="Google Shape;540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22"/>
              <p:cNvGrpSpPr/>
              <p:nvPr/>
            </p:nvGrpSpPr>
            <p:grpSpPr>
              <a:xfrm>
                <a:off x="157330" y="2910096"/>
                <a:ext cx="606149" cy="40103"/>
                <a:chOff x="157325" y="384725"/>
                <a:chExt cx="743650" cy="49200"/>
              </a:xfrm>
            </p:grpSpPr>
            <p:sp>
              <p:nvSpPr>
                <p:cNvPr id="5406" name="Google Shape;540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22"/>
              <p:cNvGrpSpPr/>
              <p:nvPr/>
            </p:nvGrpSpPr>
            <p:grpSpPr>
              <a:xfrm>
                <a:off x="157330" y="3093976"/>
                <a:ext cx="606149" cy="40103"/>
                <a:chOff x="157325" y="384725"/>
                <a:chExt cx="743650" cy="49200"/>
              </a:xfrm>
            </p:grpSpPr>
            <p:sp>
              <p:nvSpPr>
                <p:cNvPr id="5412" name="Google Shape;541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22"/>
              <p:cNvGrpSpPr/>
              <p:nvPr/>
            </p:nvGrpSpPr>
            <p:grpSpPr>
              <a:xfrm>
                <a:off x="157330" y="3277857"/>
                <a:ext cx="606149" cy="40103"/>
                <a:chOff x="157325" y="384725"/>
                <a:chExt cx="743650" cy="49200"/>
              </a:xfrm>
            </p:grpSpPr>
            <p:sp>
              <p:nvSpPr>
                <p:cNvPr id="5418" name="Google Shape;541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22"/>
              <p:cNvGrpSpPr/>
              <p:nvPr/>
            </p:nvGrpSpPr>
            <p:grpSpPr>
              <a:xfrm>
                <a:off x="157330" y="3461737"/>
                <a:ext cx="606149" cy="40103"/>
                <a:chOff x="157325" y="384725"/>
                <a:chExt cx="743650" cy="49200"/>
              </a:xfrm>
            </p:grpSpPr>
            <p:sp>
              <p:nvSpPr>
                <p:cNvPr id="5424" name="Google Shape;542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22"/>
              <p:cNvGrpSpPr/>
              <p:nvPr/>
            </p:nvGrpSpPr>
            <p:grpSpPr>
              <a:xfrm>
                <a:off x="157330" y="3645618"/>
                <a:ext cx="606149" cy="40103"/>
                <a:chOff x="157325" y="384725"/>
                <a:chExt cx="743650" cy="49200"/>
              </a:xfrm>
            </p:grpSpPr>
            <p:sp>
              <p:nvSpPr>
                <p:cNvPr id="5430" name="Google Shape;5430;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22"/>
              <p:cNvGrpSpPr/>
              <p:nvPr/>
            </p:nvGrpSpPr>
            <p:grpSpPr>
              <a:xfrm>
                <a:off x="157330" y="4013379"/>
                <a:ext cx="606149" cy="40103"/>
                <a:chOff x="157325" y="384725"/>
                <a:chExt cx="743650" cy="49200"/>
              </a:xfrm>
            </p:grpSpPr>
            <p:sp>
              <p:nvSpPr>
                <p:cNvPr id="5436" name="Google Shape;5436;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22"/>
              <p:cNvGrpSpPr/>
              <p:nvPr/>
            </p:nvGrpSpPr>
            <p:grpSpPr>
              <a:xfrm>
                <a:off x="157330" y="3829499"/>
                <a:ext cx="606149" cy="40103"/>
                <a:chOff x="157325" y="384725"/>
                <a:chExt cx="743650" cy="49200"/>
              </a:xfrm>
            </p:grpSpPr>
            <p:sp>
              <p:nvSpPr>
                <p:cNvPr id="5442" name="Google Shape;5442;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22"/>
              <p:cNvGrpSpPr/>
              <p:nvPr/>
            </p:nvGrpSpPr>
            <p:grpSpPr>
              <a:xfrm>
                <a:off x="157330" y="4197260"/>
                <a:ext cx="606149" cy="40103"/>
                <a:chOff x="157325" y="384725"/>
                <a:chExt cx="743650" cy="49200"/>
              </a:xfrm>
            </p:grpSpPr>
            <p:sp>
              <p:nvSpPr>
                <p:cNvPr id="5448" name="Google Shape;5448;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22"/>
              <p:cNvGrpSpPr/>
              <p:nvPr/>
            </p:nvGrpSpPr>
            <p:grpSpPr>
              <a:xfrm>
                <a:off x="157330" y="4381140"/>
                <a:ext cx="606149" cy="40103"/>
                <a:chOff x="157325" y="384725"/>
                <a:chExt cx="743650" cy="49200"/>
              </a:xfrm>
            </p:grpSpPr>
            <p:sp>
              <p:nvSpPr>
                <p:cNvPr id="5454" name="Google Shape;5454;p2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9" name="Shape 5459"/>
        <p:cNvGrpSpPr/>
        <p:nvPr/>
      </p:nvGrpSpPr>
      <p:grpSpPr>
        <a:xfrm>
          <a:off x="0" y="0"/>
          <a:ext cx="0" cy="0"/>
          <a:chOff x="0" y="0"/>
          <a:chExt cx="0" cy="0"/>
        </a:xfrm>
      </p:grpSpPr>
      <p:sp>
        <p:nvSpPr>
          <p:cNvPr id="5460" name="Google Shape;5460;p23"/>
          <p:cNvSpPr txBox="1"/>
          <p:nvPr>
            <p:ph hasCustomPrompt="1" type="title"/>
          </p:nvPr>
        </p:nvSpPr>
        <p:spPr>
          <a:xfrm>
            <a:off x="1899013" y="1402149"/>
            <a:ext cx="5339400" cy="1371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461" name="Google Shape;5461;p23"/>
          <p:cNvSpPr txBox="1"/>
          <p:nvPr>
            <p:ph idx="1" type="subTitle"/>
          </p:nvPr>
        </p:nvSpPr>
        <p:spPr>
          <a:xfrm>
            <a:off x="1899013" y="2773750"/>
            <a:ext cx="5339400" cy="435000"/>
          </a:xfrm>
          <a:prstGeom prst="rect">
            <a:avLst/>
          </a:prstGeom>
          <a:gradFill>
            <a:gsLst>
              <a:gs pos="0">
                <a:schemeClr val="accent1"/>
              </a:gs>
              <a:gs pos="58000">
                <a:srgbClr val="000000">
                  <a:alpha val="0"/>
                </a:srgbClr>
              </a:gs>
              <a:gs pos="100000">
                <a:srgbClr val="000000">
                  <a:alpha val="0"/>
                </a:srgbClr>
              </a:gs>
            </a:gsLst>
            <a:lin ang="16198662"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462" name="Google Shape;5462;p23"/>
          <p:cNvGrpSpPr/>
          <p:nvPr/>
        </p:nvGrpSpPr>
        <p:grpSpPr>
          <a:xfrm rot="5400000">
            <a:off x="-2899747" y="1808673"/>
            <a:ext cx="6234568" cy="435094"/>
            <a:chOff x="-130297" y="4708398"/>
            <a:chExt cx="6234568" cy="435094"/>
          </a:xfrm>
        </p:grpSpPr>
        <p:grpSp>
          <p:nvGrpSpPr>
            <p:cNvPr id="5463" name="Google Shape;5463;p23"/>
            <p:cNvGrpSpPr/>
            <p:nvPr/>
          </p:nvGrpSpPr>
          <p:grpSpPr>
            <a:xfrm rot="5400000">
              <a:off x="1184428" y="3393674"/>
              <a:ext cx="435094" cy="3064543"/>
              <a:chOff x="157330" y="151887"/>
              <a:chExt cx="606149" cy="4269356"/>
            </a:xfrm>
          </p:grpSpPr>
          <p:grpSp>
            <p:nvGrpSpPr>
              <p:cNvPr id="5464" name="Google Shape;5464;p23"/>
              <p:cNvGrpSpPr/>
              <p:nvPr/>
            </p:nvGrpSpPr>
            <p:grpSpPr>
              <a:xfrm>
                <a:off x="157330" y="151887"/>
                <a:ext cx="606149" cy="40103"/>
                <a:chOff x="157325" y="384725"/>
                <a:chExt cx="743650" cy="49200"/>
              </a:xfrm>
            </p:grpSpPr>
            <p:sp>
              <p:nvSpPr>
                <p:cNvPr id="5465" name="Google Shape;546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23"/>
              <p:cNvGrpSpPr/>
              <p:nvPr/>
            </p:nvGrpSpPr>
            <p:grpSpPr>
              <a:xfrm>
                <a:off x="157330" y="335768"/>
                <a:ext cx="606149" cy="40103"/>
                <a:chOff x="157325" y="384725"/>
                <a:chExt cx="743650" cy="49200"/>
              </a:xfrm>
            </p:grpSpPr>
            <p:sp>
              <p:nvSpPr>
                <p:cNvPr id="5471" name="Google Shape;547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23"/>
              <p:cNvGrpSpPr/>
              <p:nvPr/>
            </p:nvGrpSpPr>
            <p:grpSpPr>
              <a:xfrm>
                <a:off x="157330" y="519649"/>
                <a:ext cx="606149" cy="40103"/>
                <a:chOff x="157325" y="384725"/>
                <a:chExt cx="743650" cy="49200"/>
              </a:xfrm>
            </p:grpSpPr>
            <p:sp>
              <p:nvSpPr>
                <p:cNvPr id="5477" name="Google Shape;547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23"/>
              <p:cNvGrpSpPr/>
              <p:nvPr/>
            </p:nvGrpSpPr>
            <p:grpSpPr>
              <a:xfrm>
                <a:off x="157330" y="703529"/>
                <a:ext cx="606149" cy="40103"/>
                <a:chOff x="157325" y="384725"/>
                <a:chExt cx="743650" cy="49200"/>
              </a:xfrm>
            </p:grpSpPr>
            <p:sp>
              <p:nvSpPr>
                <p:cNvPr id="5483" name="Google Shape;548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23"/>
              <p:cNvGrpSpPr/>
              <p:nvPr/>
            </p:nvGrpSpPr>
            <p:grpSpPr>
              <a:xfrm>
                <a:off x="157330" y="887410"/>
                <a:ext cx="606149" cy="40103"/>
                <a:chOff x="157325" y="384725"/>
                <a:chExt cx="743650" cy="49200"/>
              </a:xfrm>
            </p:grpSpPr>
            <p:sp>
              <p:nvSpPr>
                <p:cNvPr id="5489" name="Google Shape;548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23"/>
              <p:cNvGrpSpPr/>
              <p:nvPr/>
            </p:nvGrpSpPr>
            <p:grpSpPr>
              <a:xfrm>
                <a:off x="157330" y="1071290"/>
                <a:ext cx="606149" cy="40103"/>
                <a:chOff x="157325" y="384725"/>
                <a:chExt cx="743650" cy="49200"/>
              </a:xfrm>
            </p:grpSpPr>
            <p:sp>
              <p:nvSpPr>
                <p:cNvPr id="5495" name="Google Shape;549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23"/>
              <p:cNvGrpSpPr/>
              <p:nvPr/>
            </p:nvGrpSpPr>
            <p:grpSpPr>
              <a:xfrm>
                <a:off x="157330" y="1255171"/>
                <a:ext cx="606149" cy="40103"/>
                <a:chOff x="157325" y="384725"/>
                <a:chExt cx="743650" cy="49200"/>
              </a:xfrm>
            </p:grpSpPr>
            <p:sp>
              <p:nvSpPr>
                <p:cNvPr id="5501" name="Google Shape;550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23"/>
              <p:cNvGrpSpPr/>
              <p:nvPr/>
            </p:nvGrpSpPr>
            <p:grpSpPr>
              <a:xfrm>
                <a:off x="157330" y="1439051"/>
                <a:ext cx="606149" cy="40103"/>
                <a:chOff x="157325" y="384725"/>
                <a:chExt cx="743650" cy="49200"/>
              </a:xfrm>
            </p:grpSpPr>
            <p:sp>
              <p:nvSpPr>
                <p:cNvPr id="5507" name="Google Shape;550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23"/>
              <p:cNvGrpSpPr/>
              <p:nvPr/>
            </p:nvGrpSpPr>
            <p:grpSpPr>
              <a:xfrm>
                <a:off x="157330" y="1806812"/>
                <a:ext cx="606149" cy="40103"/>
                <a:chOff x="157325" y="384725"/>
                <a:chExt cx="743650" cy="49200"/>
              </a:xfrm>
            </p:grpSpPr>
            <p:sp>
              <p:nvSpPr>
                <p:cNvPr id="5513" name="Google Shape;551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23"/>
              <p:cNvGrpSpPr/>
              <p:nvPr/>
            </p:nvGrpSpPr>
            <p:grpSpPr>
              <a:xfrm>
                <a:off x="157330" y="1622932"/>
                <a:ext cx="606149" cy="40103"/>
                <a:chOff x="157325" y="384725"/>
                <a:chExt cx="743650" cy="49200"/>
              </a:xfrm>
            </p:grpSpPr>
            <p:sp>
              <p:nvSpPr>
                <p:cNvPr id="5519" name="Google Shape;551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23"/>
              <p:cNvGrpSpPr/>
              <p:nvPr/>
            </p:nvGrpSpPr>
            <p:grpSpPr>
              <a:xfrm>
                <a:off x="157330" y="1990693"/>
                <a:ext cx="606149" cy="40103"/>
                <a:chOff x="157325" y="384725"/>
                <a:chExt cx="743650" cy="49200"/>
              </a:xfrm>
            </p:grpSpPr>
            <p:sp>
              <p:nvSpPr>
                <p:cNvPr id="5525" name="Google Shape;552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23"/>
              <p:cNvGrpSpPr/>
              <p:nvPr/>
            </p:nvGrpSpPr>
            <p:grpSpPr>
              <a:xfrm>
                <a:off x="157330" y="2174574"/>
                <a:ext cx="606149" cy="40103"/>
                <a:chOff x="157325" y="384725"/>
                <a:chExt cx="743650" cy="49200"/>
              </a:xfrm>
            </p:grpSpPr>
            <p:sp>
              <p:nvSpPr>
                <p:cNvPr id="5531" name="Google Shape;553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23"/>
              <p:cNvGrpSpPr/>
              <p:nvPr/>
            </p:nvGrpSpPr>
            <p:grpSpPr>
              <a:xfrm>
                <a:off x="157330" y="2358454"/>
                <a:ext cx="606149" cy="40103"/>
                <a:chOff x="157325" y="384725"/>
                <a:chExt cx="743650" cy="49200"/>
              </a:xfrm>
            </p:grpSpPr>
            <p:sp>
              <p:nvSpPr>
                <p:cNvPr id="5537" name="Google Shape;553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23"/>
              <p:cNvGrpSpPr/>
              <p:nvPr/>
            </p:nvGrpSpPr>
            <p:grpSpPr>
              <a:xfrm>
                <a:off x="157330" y="2542335"/>
                <a:ext cx="606149" cy="40103"/>
                <a:chOff x="157325" y="384725"/>
                <a:chExt cx="743650" cy="49200"/>
              </a:xfrm>
            </p:grpSpPr>
            <p:sp>
              <p:nvSpPr>
                <p:cNvPr id="5543" name="Google Shape;554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23"/>
              <p:cNvGrpSpPr/>
              <p:nvPr/>
            </p:nvGrpSpPr>
            <p:grpSpPr>
              <a:xfrm>
                <a:off x="157330" y="2726215"/>
                <a:ext cx="606149" cy="40103"/>
                <a:chOff x="157325" y="384725"/>
                <a:chExt cx="743650" cy="49200"/>
              </a:xfrm>
            </p:grpSpPr>
            <p:sp>
              <p:nvSpPr>
                <p:cNvPr id="5549" name="Google Shape;554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23"/>
              <p:cNvGrpSpPr/>
              <p:nvPr/>
            </p:nvGrpSpPr>
            <p:grpSpPr>
              <a:xfrm>
                <a:off x="157330" y="2910096"/>
                <a:ext cx="606149" cy="40103"/>
                <a:chOff x="157325" y="384725"/>
                <a:chExt cx="743650" cy="49200"/>
              </a:xfrm>
            </p:grpSpPr>
            <p:sp>
              <p:nvSpPr>
                <p:cNvPr id="5555" name="Google Shape;555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23"/>
              <p:cNvGrpSpPr/>
              <p:nvPr/>
            </p:nvGrpSpPr>
            <p:grpSpPr>
              <a:xfrm>
                <a:off x="157330" y="3093976"/>
                <a:ext cx="606149" cy="40103"/>
                <a:chOff x="157325" y="384725"/>
                <a:chExt cx="743650" cy="49200"/>
              </a:xfrm>
            </p:grpSpPr>
            <p:sp>
              <p:nvSpPr>
                <p:cNvPr id="5561" name="Google Shape;556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23"/>
              <p:cNvGrpSpPr/>
              <p:nvPr/>
            </p:nvGrpSpPr>
            <p:grpSpPr>
              <a:xfrm>
                <a:off x="157330" y="3277857"/>
                <a:ext cx="606149" cy="40103"/>
                <a:chOff x="157325" y="384725"/>
                <a:chExt cx="743650" cy="49200"/>
              </a:xfrm>
            </p:grpSpPr>
            <p:sp>
              <p:nvSpPr>
                <p:cNvPr id="5567" name="Google Shape;556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23"/>
              <p:cNvGrpSpPr/>
              <p:nvPr/>
            </p:nvGrpSpPr>
            <p:grpSpPr>
              <a:xfrm>
                <a:off x="157330" y="3461737"/>
                <a:ext cx="606149" cy="40103"/>
                <a:chOff x="157325" y="384725"/>
                <a:chExt cx="743650" cy="49200"/>
              </a:xfrm>
            </p:grpSpPr>
            <p:sp>
              <p:nvSpPr>
                <p:cNvPr id="5573" name="Google Shape;557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23"/>
              <p:cNvGrpSpPr/>
              <p:nvPr/>
            </p:nvGrpSpPr>
            <p:grpSpPr>
              <a:xfrm>
                <a:off x="157330" y="3645618"/>
                <a:ext cx="606149" cy="40103"/>
                <a:chOff x="157325" y="384725"/>
                <a:chExt cx="743650" cy="49200"/>
              </a:xfrm>
            </p:grpSpPr>
            <p:sp>
              <p:nvSpPr>
                <p:cNvPr id="5579" name="Google Shape;557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23"/>
              <p:cNvGrpSpPr/>
              <p:nvPr/>
            </p:nvGrpSpPr>
            <p:grpSpPr>
              <a:xfrm>
                <a:off x="157330" y="4013379"/>
                <a:ext cx="606149" cy="40103"/>
                <a:chOff x="157325" y="384725"/>
                <a:chExt cx="743650" cy="49200"/>
              </a:xfrm>
            </p:grpSpPr>
            <p:sp>
              <p:nvSpPr>
                <p:cNvPr id="5585" name="Google Shape;558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23"/>
              <p:cNvGrpSpPr/>
              <p:nvPr/>
            </p:nvGrpSpPr>
            <p:grpSpPr>
              <a:xfrm>
                <a:off x="157330" y="3829499"/>
                <a:ext cx="606149" cy="40103"/>
                <a:chOff x="157325" y="384725"/>
                <a:chExt cx="743650" cy="49200"/>
              </a:xfrm>
            </p:grpSpPr>
            <p:sp>
              <p:nvSpPr>
                <p:cNvPr id="5591" name="Google Shape;559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23"/>
              <p:cNvGrpSpPr/>
              <p:nvPr/>
            </p:nvGrpSpPr>
            <p:grpSpPr>
              <a:xfrm>
                <a:off x="157330" y="4197260"/>
                <a:ext cx="606149" cy="40103"/>
                <a:chOff x="157325" y="384725"/>
                <a:chExt cx="743650" cy="49200"/>
              </a:xfrm>
            </p:grpSpPr>
            <p:sp>
              <p:nvSpPr>
                <p:cNvPr id="5597" name="Google Shape;559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23"/>
              <p:cNvGrpSpPr/>
              <p:nvPr/>
            </p:nvGrpSpPr>
            <p:grpSpPr>
              <a:xfrm>
                <a:off x="157330" y="4381140"/>
                <a:ext cx="606149" cy="40103"/>
                <a:chOff x="157325" y="384725"/>
                <a:chExt cx="743650" cy="49200"/>
              </a:xfrm>
            </p:grpSpPr>
            <p:sp>
              <p:nvSpPr>
                <p:cNvPr id="5603" name="Google Shape;560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8" name="Google Shape;5608;p23"/>
            <p:cNvGrpSpPr/>
            <p:nvPr/>
          </p:nvGrpSpPr>
          <p:grpSpPr>
            <a:xfrm rot="5400000">
              <a:off x="4354453" y="3393674"/>
              <a:ext cx="435094" cy="3064543"/>
              <a:chOff x="157330" y="151887"/>
              <a:chExt cx="606149" cy="4269356"/>
            </a:xfrm>
          </p:grpSpPr>
          <p:grpSp>
            <p:nvGrpSpPr>
              <p:cNvPr id="5609" name="Google Shape;5609;p23"/>
              <p:cNvGrpSpPr/>
              <p:nvPr/>
            </p:nvGrpSpPr>
            <p:grpSpPr>
              <a:xfrm>
                <a:off x="157330" y="151887"/>
                <a:ext cx="606149" cy="40103"/>
                <a:chOff x="157325" y="384725"/>
                <a:chExt cx="743650" cy="49200"/>
              </a:xfrm>
            </p:grpSpPr>
            <p:sp>
              <p:nvSpPr>
                <p:cNvPr id="5610" name="Google Shape;561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23"/>
              <p:cNvGrpSpPr/>
              <p:nvPr/>
            </p:nvGrpSpPr>
            <p:grpSpPr>
              <a:xfrm>
                <a:off x="157330" y="335768"/>
                <a:ext cx="606149" cy="40103"/>
                <a:chOff x="157325" y="384725"/>
                <a:chExt cx="743650" cy="49200"/>
              </a:xfrm>
            </p:grpSpPr>
            <p:sp>
              <p:nvSpPr>
                <p:cNvPr id="5616" name="Google Shape;561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23"/>
              <p:cNvGrpSpPr/>
              <p:nvPr/>
            </p:nvGrpSpPr>
            <p:grpSpPr>
              <a:xfrm>
                <a:off x="157330" y="519649"/>
                <a:ext cx="606149" cy="40103"/>
                <a:chOff x="157325" y="384725"/>
                <a:chExt cx="743650" cy="49200"/>
              </a:xfrm>
            </p:grpSpPr>
            <p:sp>
              <p:nvSpPr>
                <p:cNvPr id="5622" name="Google Shape;562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23"/>
              <p:cNvGrpSpPr/>
              <p:nvPr/>
            </p:nvGrpSpPr>
            <p:grpSpPr>
              <a:xfrm>
                <a:off x="157330" y="703529"/>
                <a:ext cx="606149" cy="40103"/>
                <a:chOff x="157325" y="384725"/>
                <a:chExt cx="743650" cy="49200"/>
              </a:xfrm>
            </p:grpSpPr>
            <p:sp>
              <p:nvSpPr>
                <p:cNvPr id="5628" name="Google Shape;562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23"/>
              <p:cNvGrpSpPr/>
              <p:nvPr/>
            </p:nvGrpSpPr>
            <p:grpSpPr>
              <a:xfrm>
                <a:off x="157330" y="887410"/>
                <a:ext cx="606149" cy="40103"/>
                <a:chOff x="157325" y="384725"/>
                <a:chExt cx="743650" cy="49200"/>
              </a:xfrm>
            </p:grpSpPr>
            <p:sp>
              <p:nvSpPr>
                <p:cNvPr id="5634" name="Google Shape;563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23"/>
              <p:cNvGrpSpPr/>
              <p:nvPr/>
            </p:nvGrpSpPr>
            <p:grpSpPr>
              <a:xfrm>
                <a:off x="157330" y="1071290"/>
                <a:ext cx="606149" cy="40103"/>
                <a:chOff x="157325" y="384725"/>
                <a:chExt cx="743650" cy="49200"/>
              </a:xfrm>
            </p:grpSpPr>
            <p:sp>
              <p:nvSpPr>
                <p:cNvPr id="5640" name="Google Shape;564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23"/>
              <p:cNvGrpSpPr/>
              <p:nvPr/>
            </p:nvGrpSpPr>
            <p:grpSpPr>
              <a:xfrm>
                <a:off x="157330" y="1255171"/>
                <a:ext cx="606149" cy="40103"/>
                <a:chOff x="157325" y="384725"/>
                <a:chExt cx="743650" cy="49200"/>
              </a:xfrm>
            </p:grpSpPr>
            <p:sp>
              <p:nvSpPr>
                <p:cNvPr id="5646" name="Google Shape;564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23"/>
              <p:cNvGrpSpPr/>
              <p:nvPr/>
            </p:nvGrpSpPr>
            <p:grpSpPr>
              <a:xfrm>
                <a:off x="157330" y="1439051"/>
                <a:ext cx="606149" cy="40103"/>
                <a:chOff x="157325" y="384725"/>
                <a:chExt cx="743650" cy="49200"/>
              </a:xfrm>
            </p:grpSpPr>
            <p:sp>
              <p:nvSpPr>
                <p:cNvPr id="5652" name="Google Shape;565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23"/>
              <p:cNvGrpSpPr/>
              <p:nvPr/>
            </p:nvGrpSpPr>
            <p:grpSpPr>
              <a:xfrm>
                <a:off x="157330" y="1806812"/>
                <a:ext cx="606149" cy="40103"/>
                <a:chOff x="157325" y="384725"/>
                <a:chExt cx="743650" cy="49200"/>
              </a:xfrm>
            </p:grpSpPr>
            <p:sp>
              <p:nvSpPr>
                <p:cNvPr id="5658" name="Google Shape;565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23"/>
              <p:cNvGrpSpPr/>
              <p:nvPr/>
            </p:nvGrpSpPr>
            <p:grpSpPr>
              <a:xfrm>
                <a:off x="157330" y="1622932"/>
                <a:ext cx="606149" cy="40103"/>
                <a:chOff x="157325" y="384725"/>
                <a:chExt cx="743650" cy="49200"/>
              </a:xfrm>
            </p:grpSpPr>
            <p:sp>
              <p:nvSpPr>
                <p:cNvPr id="5664" name="Google Shape;566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23"/>
              <p:cNvGrpSpPr/>
              <p:nvPr/>
            </p:nvGrpSpPr>
            <p:grpSpPr>
              <a:xfrm>
                <a:off x="157330" y="1990693"/>
                <a:ext cx="606149" cy="40103"/>
                <a:chOff x="157325" y="384725"/>
                <a:chExt cx="743650" cy="49200"/>
              </a:xfrm>
            </p:grpSpPr>
            <p:sp>
              <p:nvSpPr>
                <p:cNvPr id="5670" name="Google Shape;567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23"/>
              <p:cNvGrpSpPr/>
              <p:nvPr/>
            </p:nvGrpSpPr>
            <p:grpSpPr>
              <a:xfrm>
                <a:off x="157330" y="2174574"/>
                <a:ext cx="606149" cy="40103"/>
                <a:chOff x="157325" y="384725"/>
                <a:chExt cx="743650" cy="49200"/>
              </a:xfrm>
            </p:grpSpPr>
            <p:sp>
              <p:nvSpPr>
                <p:cNvPr id="5676" name="Google Shape;567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23"/>
              <p:cNvGrpSpPr/>
              <p:nvPr/>
            </p:nvGrpSpPr>
            <p:grpSpPr>
              <a:xfrm>
                <a:off x="157330" y="2358454"/>
                <a:ext cx="606149" cy="40103"/>
                <a:chOff x="157325" y="384725"/>
                <a:chExt cx="743650" cy="49200"/>
              </a:xfrm>
            </p:grpSpPr>
            <p:sp>
              <p:nvSpPr>
                <p:cNvPr id="5682" name="Google Shape;568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23"/>
              <p:cNvGrpSpPr/>
              <p:nvPr/>
            </p:nvGrpSpPr>
            <p:grpSpPr>
              <a:xfrm>
                <a:off x="157330" y="2542335"/>
                <a:ext cx="606149" cy="40103"/>
                <a:chOff x="157325" y="384725"/>
                <a:chExt cx="743650" cy="49200"/>
              </a:xfrm>
            </p:grpSpPr>
            <p:sp>
              <p:nvSpPr>
                <p:cNvPr id="5688" name="Google Shape;568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23"/>
              <p:cNvGrpSpPr/>
              <p:nvPr/>
            </p:nvGrpSpPr>
            <p:grpSpPr>
              <a:xfrm>
                <a:off x="157330" y="2726215"/>
                <a:ext cx="606149" cy="40103"/>
                <a:chOff x="157325" y="384725"/>
                <a:chExt cx="743650" cy="49200"/>
              </a:xfrm>
            </p:grpSpPr>
            <p:sp>
              <p:nvSpPr>
                <p:cNvPr id="5694" name="Google Shape;569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23"/>
              <p:cNvGrpSpPr/>
              <p:nvPr/>
            </p:nvGrpSpPr>
            <p:grpSpPr>
              <a:xfrm>
                <a:off x="157330" y="2910096"/>
                <a:ext cx="606149" cy="40103"/>
                <a:chOff x="157325" y="384725"/>
                <a:chExt cx="743650" cy="49200"/>
              </a:xfrm>
            </p:grpSpPr>
            <p:sp>
              <p:nvSpPr>
                <p:cNvPr id="5700" name="Google Shape;570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23"/>
              <p:cNvGrpSpPr/>
              <p:nvPr/>
            </p:nvGrpSpPr>
            <p:grpSpPr>
              <a:xfrm>
                <a:off x="157330" y="3093976"/>
                <a:ext cx="606149" cy="40103"/>
                <a:chOff x="157325" y="384725"/>
                <a:chExt cx="743650" cy="49200"/>
              </a:xfrm>
            </p:grpSpPr>
            <p:sp>
              <p:nvSpPr>
                <p:cNvPr id="5706" name="Google Shape;570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23"/>
              <p:cNvGrpSpPr/>
              <p:nvPr/>
            </p:nvGrpSpPr>
            <p:grpSpPr>
              <a:xfrm>
                <a:off x="157330" y="3277857"/>
                <a:ext cx="606149" cy="40103"/>
                <a:chOff x="157325" y="384725"/>
                <a:chExt cx="743650" cy="49200"/>
              </a:xfrm>
            </p:grpSpPr>
            <p:sp>
              <p:nvSpPr>
                <p:cNvPr id="5712" name="Google Shape;571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23"/>
              <p:cNvGrpSpPr/>
              <p:nvPr/>
            </p:nvGrpSpPr>
            <p:grpSpPr>
              <a:xfrm>
                <a:off x="157330" y="3461737"/>
                <a:ext cx="606149" cy="40103"/>
                <a:chOff x="157325" y="384725"/>
                <a:chExt cx="743650" cy="49200"/>
              </a:xfrm>
            </p:grpSpPr>
            <p:sp>
              <p:nvSpPr>
                <p:cNvPr id="5718" name="Google Shape;571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23"/>
              <p:cNvGrpSpPr/>
              <p:nvPr/>
            </p:nvGrpSpPr>
            <p:grpSpPr>
              <a:xfrm>
                <a:off x="157330" y="3645618"/>
                <a:ext cx="606149" cy="40103"/>
                <a:chOff x="157325" y="384725"/>
                <a:chExt cx="743650" cy="49200"/>
              </a:xfrm>
            </p:grpSpPr>
            <p:sp>
              <p:nvSpPr>
                <p:cNvPr id="5724" name="Google Shape;572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23"/>
              <p:cNvGrpSpPr/>
              <p:nvPr/>
            </p:nvGrpSpPr>
            <p:grpSpPr>
              <a:xfrm>
                <a:off x="157330" y="4013379"/>
                <a:ext cx="606149" cy="40103"/>
                <a:chOff x="157325" y="384725"/>
                <a:chExt cx="743650" cy="49200"/>
              </a:xfrm>
            </p:grpSpPr>
            <p:sp>
              <p:nvSpPr>
                <p:cNvPr id="5730" name="Google Shape;573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23"/>
              <p:cNvGrpSpPr/>
              <p:nvPr/>
            </p:nvGrpSpPr>
            <p:grpSpPr>
              <a:xfrm>
                <a:off x="157330" y="3829499"/>
                <a:ext cx="606149" cy="40103"/>
                <a:chOff x="157325" y="384725"/>
                <a:chExt cx="743650" cy="49200"/>
              </a:xfrm>
            </p:grpSpPr>
            <p:sp>
              <p:nvSpPr>
                <p:cNvPr id="5736" name="Google Shape;573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23"/>
              <p:cNvGrpSpPr/>
              <p:nvPr/>
            </p:nvGrpSpPr>
            <p:grpSpPr>
              <a:xfrm>
                <a:off x="157330" y="4197260"/>
                <a:ext cx="606149" cy="40103"/>
                <a:chOff x="157325" y="384725"/>
                <a:chExt cx="743650" cy="49200"/>
              </a:xfrm>
            </p:grpSpPr>
            <p:sp>
              <p:nvSpPr>
                <p:cNvPr id="5742" name="Google Shape;574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23"/>
              <p:cNvGrpSpPr/>
              <p:nvPr/>
            </p:nvGrpSpPr>
            <p:grpSpPr>
              <a:xfrm>
                <a:off x="157330" y="4381140"/>
                <a:ext cx="606149" cy="40103"/>
                <a:chOff x="157325" y="384725"/>
                <a:chExt cx="743650" cy="49200"/>
              </a:xfrm>
            </p:grpSpPr>
            <p:sp>
              <p:nvSpPr>
                <p:cNvPr id="5748" name="Google Shape;574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3" name="Google Shape;5753;p23"/>
          <p:cNvGrpSpPr/>
          <p:nvPr/>
        </p:nvGrpSpPr>
        <p:grpSpPr>
          <a:xfrm rot="5400000">
            <a:off x="-2400697" y="1808673"/>
            <a:ext cx="6234568" cy="435094"/>
            <a:chOff x="-130297" y="4708398"/>
            <a:chExt cx="6234568" cy="435094"/>
          </a:xfrm>
        </p:grpSpPr>
        <p:grpSp>
          <p:nvGrpSpPr>
            <p:cNvPr id="5754" name="Google Shape;5754;p23"/>
            <p:cNvGrpSpPr/>
            <p:nvPr/>
          </p:nvGrpSpPr>
          <p:grpSpPr>
            <a:xfrm rot="5400000">
              <a:off x="1184428" y="3393674"/>
              <a:ext cx="435094" cy="3064543"/>
              <a:chOff x="157330" y="151887"/>
              <a:chExt cx="606149" cy="4269356"/>
            </a:xfrm>
          </p:grpSpPr>
          <p:grpSp>
            <p:nvGrpSpPr>
              <p:cNvPr id="5755" name="Google Shape;5755;p23"/>
              <p:cNvGrpSpPr/>
              <p:nvPr/>
            </p:nvGrpSpPr>
            <p:grpSpPr>
              <a:xfrm>
                <a:off x="157330" y="151887"/>
                <a:ext cx="606149" cy="40103"/>
                <a:chOff x="157325" y="384725"/>
                <a:chExt cx="743650" cy="49200"/>
              </a:xfrm>
            </p:grpSpPr>
            <p:sp>
              <p:nvSpPr>
                <p:cNvPr id="5756" name="Google Shape;575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23"/>
              <p:cNvGrpSpPr/>
              <p:nvPr/>
            </p:nvGrpSpPr>
            <p:grpSpPr>
              <a:xfrm>
                <a:off x="157330" y="335768"/>
                <a:ext cx="606149" cy="40103"/>
                <a:chOff x="157325" y="384725"/>
                <a:chExt cx="743650" cy="49200"/>
              </a:xfrm>
            </p:grpSpPr>
            <p:sp>
              <p:nvSpPr>
                <p:cNvPr id="5762" name="Google Shape;576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23"/>
              <p:cNvGrpSpPr/>
              <p:nvPr/>
            </p:nvGrpSpPr>
            <p:grpSpPr>
              <a:xfrm>
                <a:off x="157330" y="519649"/>
                <a:ext cx="606149" cy="40103"/>
                <a:chOff x="157325" y="384725"/>
                <a:chExt cx="743650" cy="49200"/>
              </a:xfrm>
            </p:grpSpPr>
            <p:sp>
              <p:nvSpPr>
                <p:cNvPr id="5768" name="Google Shape;576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23"/>
              <p:cNvGrpSpPr/>
              <p:nvPr/>
            </p:nvGrpSpPr>
            <p:grpSpPr>
              <a:xfrm>
                <a:off x="157330" y="703529"/>
                <a:ext cx="606149" cy="40103"/>
                <a:chOff x="157325" y="384725"/>
                <a:chExt cx="743650" cy="49200"/>
              </a:xfrm>
            </p:grpSpPr>
            <p:sp>
              <p:nvSpPr>
                <p:cNvPr id="5774" name="Google Shape;577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23"/>
              <p:cNvGrpSpPr/>
              <p:nvPr/>
            </p:nvGrpSpPr>
            <p:grpSpPr>
              <a:xfrm>
                <a:off x="157330" y="887410"/>
                <a:ext cx="606149" cy="40103"/>
                <a:chOff x="157325" y="384725"/>
                <a:chExt cx="743650" cy="49200"/>
              </a:xfrm>
            </p:grpSpPr>
            <p:sp>
              <p:nvSpPr>
                <p:cNvPr id="5780" name="Google Shape;578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23"/>
              <p:cNvGrpSpPr/>
              <p:nvPr/>
            </p:nvGrpSpPr>
            <p:grpSpPr>
              <a:xfrm>
                <a:off x="157330" y="1071290"/>
                <a:ext cx="606149" cy="40103"/>
                <a:chOff x="157325" y="384725"/>
                <a:chExt cx="743650" cy="49200"/>
              </a:xfrm>
            </p:grpSpPr>
            <p:sp>
              <p:nvSpPr>
                <p:cNvPr id="5786" name="Google Shape;578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23"/>
              <p:cNvGrpSpPr/>
              <p:nvPr/>
            </p:nvGrpSpPr>
            <p:grpSpPr>
              <a:xfrm>
                <a:off x="157330" y="1255171"/>
                <a:ext cx="606149" cy="40103"/>
                <a:chOff x="157325" y="384725"/>
                <a:chExt cx="743650" cy="49200"/>
              </a:xfrm>
            </p:grpSpPr>
            <p:sp>
              <p:nvSpPr>
                <p:cNvPr id="5792" name="Google Shape;579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23"/>
              <p:cNvGrpSpPr/>
              <p:nvPr/>
            </p:nvGrpSpPr>
            <p:grpSpPr>
              <a:xfrm>
                <a:off x="157330" y="1439051"/>
                <a:ext cx="606149" cy="40103"/>
                <a:chOff x="157325" y="384725"/>
                <a:chExt cx="743650" cy="49200"/>
              </a:xfrm>
            </p:grpSpPr>
            <p:sp>
              <p:nvSpPr>
                <p:cNvPr id="5798" name="Google Shape;579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23"/>
              <p:cNvGrpSpPr/>
              <p:nvPr/>
            </p:nvGrpSpPr>
            <p:grpSpPr>
              <a:xfrm>
                <a:off x="157330" y="1806812"/>
                <a:ext cx="606149" cy="40103"/>
                <a:chOff x="157325" y="384725"/>
                <a:chExt cx="743650" cy="49200"/>
              </a:xfrm>
            </p:grpSpPr>
            <p:sp>
              <p:nvSpPr>
                <p:cNvPr id="5804" name="Google Shape;580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23"/>
              <p:cNvGrpSpPr/>
              <p:nvPr/>
            </p:nvGrpSpPr>
            <p:grpSpPr>
              <a:xfrm>
                <a:off x="157330" y="1622932"/>
                <a:ext cx="606149" cy="40103"/>
                <a:chOff x="157325" y="384725"/>
                <a:chExt cx="743650" cy="49200"/>
              </a:xfrm>
            </p:grpSpPr>
            <p:sp>
              <p:nvSpPr>
                <p:cNvPr id="5810" name="Google Shape;581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23"/>
              <p:cNvGrpSpPr/>
              <p:nvPr/>
            </p:nvGrpSpPr>
            <p:grpSpPr>
              <a:xfrm>
                <a:off x="157330" y="1990693"/>
                <a:ext cx="606149" cy="40103"/>
                <a:chOff x="157325" y="384725"/>
                <a:chExt cx="743650" cy="49200"/>
              </a:xfrm>
            </p:grpSpPr>
            <p:sp>
              <p:nvSpPr>
                <p:cNvPr id="5816" name="Google Shape;581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23"/>
              <p:cNvGrpSpPr/>
              <p:nvPr/>
            </p:nvGrpSpPr>
            <p:grpSpPr>
              <a:xfrm>
                <a:off x="157330" y="2174574"/>
                <a:ext cx="606149" cy="40103"/>
                <a:chOff x="157325" y="384725"/>
                <a:chExt cx="743650" cy="49200"/>
              </a:xfrm>
            </p:grpSpPr>
            <p:sp>
              <p:nvSpPr>
                <p:cNvPr id="5822" name="Google Shape;582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23"/>
              <p:cNvGrpSpPr/>
              <p:nvPr/>
            </p:nvGrpSpPr>
            <p:grpSpPr>
              <a:xfrm>
                <a:off x="157330" y="2358454"/>
                <a:ext cx="606149" cy="40103"/>
                <a:chOff x="157325" y="384725"/>
                <a:chExt cx="743650" cy="49200"/>
              </a:xfrm>
            </p:grpSpPr>
            <p:sp>
              <p:nvSpPr>
                <p:cNvPr id="5828" name="Google Shape;582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23"/>
              <p:cNvGrpSpPr/>
              <p:nvPr/>
            </p:nvGrpSpPr>
            <p:grpSpPr>
              <a:xfrm>
                <a:off x="157330" y="2542335"/>
                <a:ext cx="606149" cy="40103"/>
                <a:chOff x="157325" y="384725"/>
                <a:chExt cx="743650" cy="49200"/>
              </a:xfrm>
            </p:grpSpPr>
            <p:sp>
              <p:nvSpPr>
                <p:cNvPr id="5834" name="Google Shape;583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23"/>
              <p:cNvGrpSpPr/>
              <p:nvPr/>
            </p:nvGrpSpPr>
            <p:grpSpPr>
              <a:xfrm>
                <a:off x="157330" y="2726215"/>
                <a:ext cx="606149" cy="40103"/>
                <a:chOff x="157325" y="384725"/>
                <a:chExt cx="743650" cy="49200"/>
              </a:xfrm>
            </p:grpSpPr>
            <p:sp>
              <p:nvSpPr>
                <p:cNvPr id="5840" name="Google Shape;584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23"/>
              <p:cNvGrpSpPr/>
              <p:nvPr/>
            </p:nvGrpSpPr>
            <p:grpSpPr>
              <a:xfrm>
                <a:off x="157330" y="2910096"/>
                <a:ext cx="606149" cy="40103"/>
                <a:chOff x="157325" y="384725"/>
                <a:chExt cx="743650" cy="49200"/>
              </a:xfrm>
            </p:grpSpPr>
            <p:sp>
              <p:nvSpPr>
                <p:cNvPr id="5846" name="Google Shape;584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23"/>
              <p:cNvGrpSpPr/>
              <p:nvPr/>
            </p:nvGrpSpPr>
            <p:grpSpPr>
              <a:xfrm>
                <a:off x="157330" y="3093976"/>
                <a:ext cx="606149" cy="40103"/>
                <a:chOff x="157325" y="384725"/>
                <a:chExt cx="743650" cy="49200"/>
              </a:xfrm>
            </p:grpSpPr>
            <p:sp>
              <p:nvSpPr>
                <p:cNvPr id="5852" name="Google Shape;585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23"/>
              <p:cNvGrpSpPr/>
              <p:nvPr/>
            </p:nvGrpSpPr>
            <p:grpSpPr>
              <a:xfrm>
                <a:off x="157330" y="3277857"/>
                <a:ext cx="606149" cy="40103"/>
                <a:chOff x="157325" y="384725"/>
                <a:chExt cx="743650" cy="49200"/>
              </a:xfrm>
            </p:grpSpPr>
            <p:sp>
              <p:nvSpPr>
                <p:cNvPr id="5858" name="Google Shape;585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23"/>
              <p:cNvGrpSpPr/>
              <p:nvPr/>
            </p:nvGrpSpPr>
            <p:grpSpPr>
              <a:xfrm>
                <a:off x="157330" y="3461737"/>
                <a:ext cx="606149" cy="40103"/>
                <a:chOff x="157325" y="384725"/>
                <a:chExt cx="743650" cy="49200"/>
              </a:xfrm>
            </p:grpSpPr>
            <p:sp>
              <p:nvSpPr>
                <p:cNvPr id="5864" name="Google Shape;586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23"/>
              <p:cNvGrpSpPr/>
              <p:nvPr/>
            </p:nvGrpSpPr>
            <p:grpSpPr>
              <a:xfrm>
                <a:off x="157330" y="3645618"/>
                <a:ext cx="606149" cy="40103"/>
                <a:chOff x="157325" y="384725"/>
                <a:chExt cx="743650" cy="49200"/>
              </a:xfrm>
            </p:grpSpPr>
            <p:sp>
              <p:nvSpPr>
                <p:cNvPr id="5870" name="Google Shape;587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23"/>
              <p:cNvGrpSpPr/>
              <p:nvPr/>
            </p:nvGrpSpPr>
            <p:grpSpPr>
              <a:xfrm>
                <a:off x="157330" y="4013379"/>
                <a:ext cx="606149" cy="40103"/>
                <a:chOff x="157325" y="384725"/>
                <a:chExt cx="743650" cy="49200"/>
              </a:xfrm>
            </p:grpSpPr>
            <p:sp>
              <p:nvSpPr>
                <p:cNvPr id="5876" name="Google Shape;587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23"/>
              <p:cNvGrpSpPr/>
              <p:nvPr/>
            </p:nvGrpSpPr>
            <p:grpSpPr>
              <a:xfrm>
                <a:off x="157330" y="3829499"/>
                <a:ext cx="606149" cy="40103"/>
                <a:chOff x="157325" y="384725"/>
                <a:chExt cx="743650" cy="49200"/>
              </a:xfrm>
            </p:grpSpPr>
            <p:sp>
              <p:nvSpPr>
                <p:cNvPr id="5882" name="Google Shape;588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23"/>
              <p:cNvGrpSpPr/>
              <p:nvPr/>
            </p:nvGrpSpPr>
            <p:grpSpPr>
              <a:xfrm>
                <a:off x="157330" y="4197260"/>
                <a:ext cx="606149" cy="40103"/>
                <a:chOff x="157325" y="384725"/>
                <a:chExt cx="743650" cy="49200"/>
              </a:xfrm>
            </p:grpSpPr>
            <p:sp>
              <p:nvSpPr>
                <p:cNvPr id="5888" name="Google Shape;588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23"/>
              <p:cNvGrpSpPr/>
              <p:nvPr/>
            </p:nvGrpSpPr>
            <p:grpSpPr>
              <a:xfrm>
                <a:off x="157330" y="4381140"/>
                <a:ext cx="606149" cy="40103"/>
                <a:chOff x="157325" y="384725"/>
                <a:chExt cx="743650" cy="49200"/>
              </a:xfrm>
            </p:grpSpPr>
            <p:sp>
              <p:nvSpPr>
                <p:cNvPr id="5894" name="Google Shape;589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9" name="Google Shape;5899;p23"/>
            <p:cNvGrpSpPr/>
            <p:nvPr/>
          </p:nvGrpSpPr>
          <p:grpSpPr>
            <a:xfrm rot="5400000">
              <a:off x="4354453" y="3393674"/>
              <a:ext cx="435094" cy="3064543"/>
              <a:chOff x="157330" y="151887"/>
              <a:chExt cx="606149" cy="4269356"/>
            </a:xfrm>
          </p:grpSpPr>
          <p:grpSp>
            <p:nvGrpSpPr>
              <p:cNvPr id="5900" name="Google Shape;5900;p23"/>
              <p:cNvGrpSpPr/>
              <p:nvPr/>
            </p:nvGrpSpPr>
            <p:grpSpPr>
              <a:xfrm>
                <a:off x="157330" y="151887"/>
                <a:ext cx="606149" cy="40103"/>
                <a:chOff x="157325" y="384725"/>
                <a:chExt cx="743650" cy="49200"/>
              </a:xfrm>
            </p:grpSpPr>
            <p:sp>
              <p:nvSpPr>
                <p:cNvPr id="5901" name="Google Shape;590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23"/>
              <p:cNvGrpSpPr/>
              <p:nvPr/>
            </p:nvGrpSpPr>
            <p:grpSpPr>
              <a:xfrm>
                <a:off x="157330" y="335768"/>
                <a:ext cx="606149" cy="40103"/>
                <a:chOff x="157325" y="384725"/>
                <a:chExt cx="743650" cy="49200"/>
              </a:xfrm>
            </p:grpSpPr>
            <p:sp>
              <p:nvSpPr>
                <p:cNvPr id="5907" name="Google Shape;590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23"/>
              <p:cNvGrpSpPr/>
              <p:nvPr/>
            </p:nvGrpSpPr>
            <p:grpSpPr>
              <a:xfrm>
                <a:off x="157330" y="519649"/>
                <a:ext cx="606149" cy="40103"/>
                <a:chOff x="157325" y="384725"/>
                <a:chExt cx="743650" cy="49200"/>
              </a:xfrm>
            </p:grpSpPr>
            <p:sp>
              <p:nvSpPr>
                <p:cNvPr id="5913" name="Google Shape;591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23"/>
              <p:cNvGrpSpPr/>
              <p:nvPr/>
            </p:nvGrpSpPr>
            <p:grpSpPr>
              <a:xfrm>
                <a:off x="157330" y="703529"/>
                <a:ext cx="606149" cy="40103"/>
                <a:chOff x="157325" y="384725"/>
                <a:chExt cx="743650" cy="49200"/>
              </a:xfrm>
            </p:grpSpPr>
            <p:sp>
              <p:nvSpPr>
                <p:cNvPr id="5919" name="Google Shape;591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23"/>
              <p:cNvGrpSpPr/>
              <p:nvPr/>
            </p:nvGrpSpPr>
            <p:grpSpPr>
              <a:xfrm>
                <a:off x="157330" y="887410"/>
                <a:ext cx="606149" cy="40103"/>
                <a:chOff x="157325" y="384725"/>
                <a:chExt cx="743650" cy="49200"/>
              </a:xfrm>
            </p:grpSpPr>
            <p:sp>
              <p:nvSpPr>
                <p:cNvPr id="5925" name="Google Shape;592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23"/>
              <p:cNvGrpSpPr/>
              <p:nvPr/>
            </p:nvGrpSpPr>
            <p:grpSpPr>
              <a:xfrm>
                <a:off x="157330" y="1071290"/>
                <a:ext cx="606149" cy="40103"/>
                <a:chOff x="157325" y="384725"/>
                <a:chExt cx="743650" cy="49200"/>
              </a:xfrm>
            </p:grpSpPr>
            <p:sp>
              <p:nvSpPr>
                <p:cNvPr id="5931" name="Google Shape;593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23"/>
              <p:cNvGrpSpPr/>
              <p:nvPr/>
            </p:nvGrpSpPr>
            <p:grpSpPr>
              <a:xfrm>
                <a:off x="157330" y="1255171"/>
                <a:ext cx="606149" cy="40103"/>
                <a:chOff x="157325" y="384725"/>
                <a:chExt cx="743650" cy="49200"/>
              </a:xfrm>
            </p:grpSpPr>
            <p:sp>
              <p:nvSpPr>
                <p:cNvPr id="5937" name="Google Shape;593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23"/>
              <p:cNvGrpSpPr/>
              <p:nvPr/>
            </p:nvGrpSpPr>
            <p:grpSpPr>
              <a:xfrm>
                <a:off x="157330" y="1439051"/>
                <a:ext cx="606149" cy="40103"/>
                <a:chOff x="157325" y="384725"/>
                <a:chExt cx="743650" cy="49200"/>
              </a:xfrm>
            </p:grpSpPr>
            <p:sp>
              <p:nvSpPr>
                <p:cNvPr id="5943" name="Google Shape;594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23"/>
              <p:cNvGrpSpPr/>
              <p:nvPr/>
            </p:nvGrpSpPr>
            <p:grpSpPr>
              <a:xfrm>
                <a:off x="157330" y="1806812"/>
                <a:ext cx="606149" cy="40103"/>
                <a:chOff x="157325" y="384725"/>
                <a:chExt cx="743650" cy="49200"/>
              </a:xfrm>
            </p:grpSpPr>
            <p:sp>
              <p:nvSpPr>
                <p:cNvPr id="5949" name="Google Shape;594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23"/>
              <p:cNvGrpSpPr/>
              <p:nvPr/>
            </p:nvGrpSpPr>
            <p:grpSpPr>
              <a:xfrm>
                <a:off x="157330" y="1622932"/>
                <a:ext cx="606149" cy="40103"/>
                <a:chOff x="157325" y="384725"/>
                <a:chExt cx="743650" cy="49200"/>
              </a:xfrm>
            </p:grpSpPr>
            <p:sp>
              <p:nvSpPr>
                <p:cNvPr id="5955" name="Google Shape;595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23"/>
              <p:cNvGrpSpPr/>
              <p:nvPr/>
            </p:nvGrpSpPr>
            <p:grpSpPr>
              <a:xfrm>
                <a:off x="157330" y="1990693"/>
                <a:ext cx="606149" cy="40103"/>
                <a:chOff x="157325" y="384725"/>
                <a:chExt cx="743650" cy="49200"/>
              </a:xfrm>
            </p:grpSpPr>
            <p:sp>
              <p:nvSpPr>
                <p:cNvPr id="5961" name="Google Shape;596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23"/>
              <p:cNvGrpSpPr/>
              <p:nvPr/>
            </p:nvGrpSpPr>
            <p:grpSpPr>
              <a:xfrm>
                <a:off x="157330" y="2174574"/>
                <a:ext cx="606149" cy="40103"/>
                <a:chOff x="157325" y="384725"/>
                <a:chExt cx="743650" cy="49200"/>
              </a:xfrm>
            </p:grpSpPr>
            <p:sp>
              <p:nvSpPr>
                <p:cNvPr id="5967" name="Google Shape;596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23"/>
              <p:cNvGrpSpPr/>
              <p:nvPr/>
            </p:nvGrpSpPr>
            <p:grpSpPr>
              <a:xfrm>
                <a:off x="157330" y="2358454"/>
                <a:ext cx="606149" cy="40103"/>
                <a:chOff x="157325" y="384725"/>
                <a:chExt cx="743650" cy="49200"/>
              </a:xfrm>
            </p:grpSpPr>
            <p:sp>
              <p:nvSpPr>
                <p:cNvPr id="5973" name="Google Shape;597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23"/>
              <p:cNvGrpSpPr/>
              <p:nvPr/>
            </p:nvGrpSpPr>
            <p:grpSpPr>
              <a:xfrm>
                <a:off x="157330" y="2542335"/>
                <a:ext cx="606149" cy="40103"/>
                <a:chOff x="157325" y="384725"/>
                <a:chExt cx="743650" cy="49200"/>
              </a:xfrm>
            </p:grpSpPr>
            <p:sp>
              <p:nvSpPr>
                <p:cNvPr id="5979" name="Google Shape;597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23"/>
              <p:cNvGrpSpPr/>
              <p:nvPr/>
            </p:nvGrpSpPr>
            <p:grpSpPr>
              <a:xfrm>
                <a:off x="157330" y="2726215"/>
                <a:ext cx="606149" cy="40103"/>
                <a:chOff x="157325" y="384725"/>
                <a:chExt cx="743650" cy="49200"/>
              </a:xfrm>
            </p:grpSpPr>
            <p:sp>
              <p:nvSpPr>
                <p:cNvPr id="5985" name="Google Shape;598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23"/>
              <p:cNvGrpSpPr/>
              <p:nvPr/>
            </p:nvGrpSpPr>
            <p:grpSpPr>
              <a:xfrm>
                <a:off x="157330" y="2910096"/>
                <a:ext cx="606149" cy="40103"/>
                <a:chOff x="157325" y="384725"/>
                <a:chExt cx="743650" cy="49200"/>
              </a:xfrm>
            </p:grpSpPr>
            <p:sp>
              <p:nvSpPr>
                <p:cNvPr id="5991" name="Google Shape;599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23"/>
              <p:cNvGrpSpPr/>
              <p:nvPr/>
            </p:nvGrpSpPr>
            <p:grpSpPr>
              <a:xfrm>
                <a:off x="157330" y="3093976"/>
                <a:ext cx="606149" cy="40103"/>
                <a:chOff x="157325" y="384725"/>
                <a:chExt cx="743650" cy="49200"/>
              </a:xfrm>
            </p:grpSpPr>
            <p:sp>
              <p:nvSpPr>
                <p:cNvPr id="5997" name="Google Shape;599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23"/>
              <p:cNvGrpSpPr/>
              <p:nvPr/>
            </p:nvGrpSpPr>
            <p:grpSpPr>
              <a:xfrm>
                <a:off x="157330" y="3277857"/>
                <a:ext cx="606149" cy="40103"/>
                <a:chOff x="157325" y="384725"/>
                <a:chExt cx="743650" cy="49200"/>
              </a:xfrm>
            </p:grpSpPr>
            <p:sp>
              <p:nvSpPr>
                <p:cNvPr id="6003" name="Google Shape;600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23"/>
              <p:cNvGrpSpPr/>
              <p:nvPr/>
            </p:nvGrpSpPr>
            <p:grpSpPr>
              <a:xfrm>
                <a:off x="157330" y="3461737"/>
                <a:ext cx="606149" cy="40103"/>
                <a:chOff x="157325" y="384725"/>
                <a:chExt cx="743650" cy="49200"/>
              </a:xfrm>
            </p:grpSpPr>
            <p:sp>
              <p:nvSpPr>
                <p:cNvPr id="6009" name="Google Shape;600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23"/>
              <p:cNvGrpSpPr/>
              <p:nvPr/>
            </p:nvGrpSpPr>
            <p:grpSpPr>
              <a:xfrm>
                <a:off x="157330" y="3645618"/>
                <a:ext cx="606149" cy="40103"/>
                <a:chOff x="157325" y="384725"/>
                <a:chExt cx="743650" cy="49200"/>
              </a:xfrm>
            </p:grpSpPr>
            <p:sp>
              <p:nvSpPr>
                <p:cNvPr id="6015" name="Google Shape;601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3"/>
              <p:cNvGrpSpPr/>
              <p:nvPr/>
            </p:nvGrpSpPr>
            <p:grpSpPr>
              <a:xfrm>
                <a:off x="157330" y="4013379"/>
                <a:ext cx="606149" cy="40103"/>
                <a:chOff x="157325" y="384725"/>
                <a:chExt cx="743650" cy="49200"/>
              </a:xfrm>
            </p:grpSpPr>
            <p:sp>
              <p:nvSpPr>
                <p:cNvPr id="6021" name="Google Shape;602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23"/>
              <p:cNvGrpSpPr/>
              <p:nvPr/>
            </p:nvGrpSpPr>
            <p:grpSpPr>
              <a:xfrm>
                <a:off x="157330" y="3829499"/>
                <a:ext cx="606149" cy="40103"/>
                <a:chOff x="157325" y="384725"/>
                <a:chExt cx="743650" cy="49200"/>
              </a:xfrm>
            </p:grpSpPr>
            <p:sp>
              <p:nvSpPr>
                <p:cNvPr id="6027" name="Google Shape;602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23"/>
              <p:cNvGrpSpPr/>
              <p:nvPr/>
            </p:nvGrpSpPr>
            <p:grpSpPr>
              <a:xfrm>
                <a:off x="157330" y="4197260"/>
                <a:ext cx="606149" cy="40103"/>
                <a:chOff x="157325" y="384725"/>
                <a:chExt cx="743650" cy="49200"/>
              </a:xfrm>
            </p:grpSpPr>
            <p:sp>
              <p:nvSpPr>
                <p:cNvPr id="6033" name="Google Shape;603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23"/>
              <p:cNvGrpSpPr/>
              <p:nvPr/>
            </p:nvGrpSpPr>
            <p:grpSpPr>
              <a:xfrm>
                <a:off x="157330" y="4381140"/>
                <a:ext cx="606149" cy="40103"/>
                <a:chOff x="157325" y="384725"/>
                <a:chExt cx="743650" cy="49200"/>
              </a:xfrm>
            </p:grpSpPr>
            <p:sp>
              <p:nvSpPr>
                <p:cNvPr id="6039" name="Google Shape;603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4" name="Google Shape;6044;p23"/>
          <p:cNvGrpSpPr/>
          <p:nvPr/>
        </p:nvGrpSpPr>
        <p:grpSpPr>
          <a:xfrm rot="5400000">
            <a:off x="5317903" y="1808673"/>
            <a:ext cx="6234568" cy="435094"/>
            <a:chOff x="-130297" y="4708398"/>
            <a:chExt cx="6234568" cy="435094"/>
          </a:xfrm>
        </p:grpSpPr>
        <p:grpSp>
          <p:nvGrpSpPr>
            <p:cNvPr id="6045" name="Google Shape;6045;p23"/>
            <p:cNvGrpSpPr/>
            <p:nvPr/>
          </p:nvGrpSpPr>
          <p:grpSpPr>
            <a:xfrm rot="5400000">
              <a:off x="1184428" y="3393674"/>
              <a:ext cx="435094" cy="3064543"/>
              <a:chOff x="157330" y="151887"/>
              <a:chExt cx="606149" cy="4269356"/>
            </a:xfrm>
          </p:grpSpPr>
          <p:grpSp>
            <p:nvGrpSpPr>
              <p:cNvPr id="6046" name="Google Shape;6046;p23"/>
              <p:cNvGrpSpPr/>
              <p:nvPr/>
            </p:nvGrpSpPr>
            <p:grpSpPr>
              <a:xfrm>
                <a:off x="157330" y="151887"/>
                <a:ext cx="606149" cy="40103"/>
                <a:chOff x="157325" y="384725"/>
                <a:chExt cx="743650" cy="49200"/>
              </a:xfrm>
            </p:grpSpPr>
            <p:sp>
              <p:nvSpPr>
                <p:cNvPr id="6047" name="Google Shape;604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23"/>
              <p:cNvGrpSpPr/>
              <p:nvPr/>
            </p:nvGrpSpPr>
            <p:grpSpPr>
              <a:xfrm>
                <a:off x="157330" y="335768"/>
                <a:ext cx="606149" cy="40103"/>
                <a:chOff x="157325" y="384725"/>
                <a:chExt cx="743650" cy="49200"/>
              </a:xfrm>
            </p:grpSpPr>
            <p:sp>
              <p:nvSpPr>
                <p:cNvPr id="6053" name="Google Shape;605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23"/>
              <p:cNvGrpSpPr/>
              <p:nvPr/>
            </p:nvGrpSpPr>
            <p:grpSpPr>
              <a:xfrm>
                <a:off x="157330" y="519649"/>
                <a:ext cx="606149" cy="40103"/>
                <a:chOff x="157325" y="384725"/>
                <a:chExt cx="743650" cy="49200"/>
              </a:xfrm>
            </p:grpSpPr>
            <p:sp>
              <p:nvSpPr>
                <p:cNvPr id="6059" name="Google Shape;605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23"/>
              <p:cNvGrpSpPr/>
              <p:nvPr/>
            </p:nvGrpSpPr>
            <p:grpSpPr>
              <a:xfrm>
                <a:off x="157330" y="703529"/>
                <a:ext cx="606149" cy="40103"/>
                <a:chOff x="157325" y="384725"/>
                <a:chExt cx="743650" cy="49200"/>
              </a:xfrm>
            </p:grpSpPr>
            <p:sp>
              <p:nvSpPr>
                <p:cNvPr id="6065" name="Google Shape;606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23"/>
              <p:cNvGrpSpPr/>
              <p:nvPr/>
            </p:nvGrpSpPr>
            <p:grpSpPr>
              <a:xfrm>
                <a:off x="157330" y="887410"/>
                <a:ext cx="606149" cy="40103"/>
                <a:chOff x="157325" y="384725"/>
                <a:chExt cx="743650" cy="49200"/>
              </a:xfrm>
            </p:grpSpPr>
            <p:sp>
              <p:nvSpPr>
                <p:cNvPr id="6071" name="Google Shape;607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23"/>
              <p:cNvGrpSpPr/>
              <p:nvPr/>
            </p:nvGrpSpPr>
            <p:grpSpPr>
              <a:xfrm>
                <a:off x="157330" y="1071290"/>
                <a:ext cx="606149" cy="40103"/>
                <a:chOff x="157325" y="384725"/>
                <a:chExt cx="743650" cy="49200"/>
              </a:xfrm>
            </p:grpSpPr>
            <p:sp>
              <p:nvSpPr>
                <p:cNvPr id="6077" name="Google Shape;607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23"/>
              <p:cNvGrpSpPr/>
              <p:nvPr/>
            </p:nvGrpSpPr>
            <p:grpSpPr>
              <a:xfrm>
                <a:off x="157330" y="1255171"/>
                <a:ext cx="606149" cy="40103"/>
                <a:chOff x="157325" y="384725"/>
                <a:chExt cx="743650" cy="49200"/>
              </a:xfrm>
            </p:grpSpPr>
            <p:sp>
              <p:nvSpPr>
                <p:cNvPr id="6083" name="Google Shape;608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23"/>
              <p:cNvGrpSpPr/>
              <p:nvPr/>
            </p:nvGrpSpPr>
            <p:grpSpPr>
              <a:xfrm>
                <a:off x="157330" y="1439051"/>
                <a:ext cx="606149" cy="40103"/>
                <a:chOff x="157325" y="384725"/>
                <a:chExt cx="743650" cy="49200"/>
              </a:xfrm>
            </p:grpSpPr>
            <p:sp>
              <p:nvSpPr>
                <p:cNvPr id="6089" name="Google Shape;608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23"/>
              <p:cNvGrpSpPr/>
              <p:nvPr/>
            </p:nvGrpSpPr>
            <p:grpSpPr>
              <a:xfrm>
                <a:off x="157330" y="1806812"/>
                <a:ext cx="606149" cy="40103"/>
                <a:chOff x="157325" y="384725"/>
                <a:chExt cx="743650" cy="49200"/>
              </a:xfrm>
            </p:grpSpPr>
            <p:sp>
              <p:nvSpPr>
                <p:cNvPr id="6095" name="Google Shape;609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23"/>
              <p:cNvGrpSpPr/>
              <p:nvPr/>
            </p:nvGrpSpPr>
            <p:grpSpPr>
              <a:xfrm>
                <a:off x="157330" y="1622932"/>
                <a:ext cx="606149" cy="40103"/>
                <a:chOff x="157325" y="384725"/>
                <a:chExt cx="743650" cy="49200"/>
              </a:xfrm>
            </p:grpSpPr>
            <p:sp>
              <p:nvSpPr>
                <p:cNvPr id="6101" name="Google Shape;610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23"/>
              <p:cNvGrpSpPr/>
              <p:nvPr/>
            </p:nvGrpSpPr>
            <p:grpSpPr>
              <a:xfrm>
                <a:off x="157330" y="1990693"/>
                <a:ext cx="606149" cy="40103"/>
                <a:chOff x="157325" y="384725"/>
                <a:chExt cx="743650" cy="49200"/>
              </a:xfrm>
            </p:grpSpPr>
            <p:sp>
              <p:nvSpPr>
                <p:cNvPr id="6107" name="Google Shape;610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23"/>
              <p:cNvGrpSpPr/>
              <p:nvPr/>
            </p:nvGrpSpPr>
            <p:grpSpPr>
              <a:xfrm>
                <a:off x="157330" y="2174574"/>
                <a:ext cx="606149" cy="40103"/>
                <a:chOff x="157325" y="384725"/>
                <a:chExt cx="743650" cy="49200"/>
              </a:xfrm>
            </p:grpSpPr>
            <p:sp>
              <p:nvSpPr>
                <p:cNvPr id="6113" name="Google Shape;611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23"/>
              <p:cNvGrpSpPr/>
              <p:nvPr/>
            </p:nvGrpSpPr>
            <p:grpSpPr>
              <a:xfrm>
                <a:off x="157330" y="2358454"/>
                <a:ext cx="606149" cy="40103"/>
                <a:chOff x="157325" y="384725"/>
                <a:chExt cx="743650" cy="49200"/>
              </a:xfrm>
            </p:grpSpPr>
            <p:sp>
              <p:nvSpPr>
                <p:cNvPr id="6119" name="Google Shape;611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23"/>
              <p:cNvGrpSpPr/>
              <p:nvPr/>
            </p:nvGrpSpPr>
            <p:grpSpPr>
              <a:xfrm>
                <a:off x="157330" y="2542335"/>
                <a:ext cx="606149" cy="40103"/>
                <a:chOff x="157325" y="384725"/>
                <a:chExt cx="743650" cy="49200"/>
              </a:xfrm>
            </p:grpSpPr>
            <p:sp>
              <p:nvSpPr>
                <p:cNvPr id="6125" name="Google Shape;612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23"/>
              <p:cNvGrpSpPr/>
              <p:nvPr/>
            </p:nvGrpSpPr>
            <p:grpSpPr>
              <a:xfrm>
                <a:off x="157330" y="2726215"/>
                <a:ext cx="606149" cy="40103"/>
                <a:chOff x="157325" y="384725"/>
                <a:chExt cx="743650" cy="49200"/>
              </a:xfrm>
            </p:grpSpPr>
            <p:sp>
              <p:nvSpPr>
                <p:cNvPr id="6131" name="Google Shape;613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23"/>
              <p:cNvGrpSpPr/>
              <p:nvPr/>
            </p:nvGrpSpPr>
            <p:grpSpPr>
              <a:xfrm>
                <a:off x="157330" y="2910096"/>
                <a:ext cx="606149" cy="40103"/>
                <a:chOff x="157325" y="384725"/>
                <a:chExt cx="743650" cy="49200"/>
              </a:xfrm>
            </p:grpSpPr>
            <p:sp>
              <p:nvSpPr>
                <p:cNvPr id="6137" name="Google Shape;613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23"/>
              <p:cNvGrpSpPr/>
              <p:nvPr/>
            </p:nvGrpSpPr>
            <p:grpSpPr>
              <a:xfrm>
                <a:off x="157330" y="3093976"/>
                <a:ext cx="606149" cy="40103"/>
                <a:chOff x="157325" y="384725"/>
                <a:chExt cx="743650" cy="49200"/>
              </a:xfrm>
            </p:grpSpPr>
            <p:sp>
              <p:nvSpPr>
                <p:cNvPr id="6143" name="Google Shape;614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23"/>
              <p:cNvGrpSpPr/>
              <p:nvPr/>
            </p:nvGrpSpPr>
            <p:grpSpPr>
              <a:xfrm>
                <a:off x="157330" y="3277857"/>
                <a:ext cx="606149" cy="40103"/>
                <a:chOff x="157325" y="384725"/>
                <a:chExt cx="743650" cy="49200"/>
              </a:xfrm>
            </p:grpSpPr>
            <p:sp>
              <p:nvSpPr>
                <p:cNvPr id="6149" name="Google Shape;614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23"/>
              <p:cNvGrpSpPr/>
              <p:nvPr/>
            </p:nvGrpSpPr>
            <p:grpSpPr>
              <a:xfrm>
                <a:off x="157330" y="3461737"/>
                <a:ext cx="606149" cy="40103"/>
                <a:chOff x="157325" y="384725"/>
                <a:chExt cx="743650" cy="49200"/>
              </a:xfrm>
            </p:grpSpPr>
            <p:sp>
              <p:nvSpPr>
                <p:cNvPr id="6155" name="Google Shape;615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23"/>
              <p:cNvGrpSpPr/>
              <p:nvPr/>
            </p:nvGrpSpPr>
            <p:grpSpPr>
              <a:xfrm>
                <a:off x="157330" y="3645618"/>
                <a:ext cx="606149" cy="40103"/>
                <a:chOff x="157325" y="384725"/>
                <a:chExt cx="743650" cy="49200"/>
              </a:xfrm>
            </p:grpSpPr>
            <p:sp>
              <p:nvSpPr>
                <p:cNvPr id="6161" name="Google Shape;616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23"/>
              <p:cNvGrpSpPr/>
              <p:nvPr/>
            </p:nvGrpSpPr>
            <p:grpSpPr>
              <a:xfrm>
                <a:off x="157330" y="4013379"/>
                <a:ext cx="606149" cy="40103"/>
                <a:chOff x="157325" y="384725"/>
                <a:chExt cx="743650" cy="49200"/>
              </a:xfrm>
            </p:grpSpPr>
            <p:sp>
              <p:nvSpPr>
                <p:cNvPr id="6167" name="Google Shape;616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23"/>
              <p:cNvGrpSpPr/>
              <p:nvPr/>
            </p:nvGrpSpPr>
            <p:grpSpPr>
              <a:xfrm>
                <a:off x="157330" y="3829499"/>
                <a:ext cx="606149" cy="40103"/>
                <a:chOff x="157325" y="384725"/>
                <a:chExt cx="743650" cy="49200"/>
              </a:xfrm>
            </p:grpSpPr>
            <p:sp>
              <p:nvSpPr>
                <p:cNvPr id="6173" name="Google Shape;617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23"/>
              <p:cNvGrpSpPr/>
              <p:nvPr/>
            </p:nvGrpSpPr>
            <p:grpSpPr>
              <a:xfrm>
                <a:off x="157330" y="4197260"/>
                <a:ext cx="606149" cy="40103"/>
                <a:chOff x="157325" y="384725"/>
                <a:chExt cx="743650" cy="49200"/>
              </a:xfrm>
            </p:grpSpPr>
            <p:sp>
              <p:nvSpPr>
                <p:cNvPr id="6179" name="Google Shape;617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23"/>
              <p:cNvGrpSpPr/>
              <p:nvPr/>
            </p:nvGrpSpPr>
            <p:grpSpPr>
              <a:xfrm>
                <a:off x="157330" y="4381140"/>
                <a:ext cx="606149" cy="40103"/>
                <a:chOff x="157325" y="384725"/>
                <a:chExt cx="743650" cy="49200"/>
              </a:xfrm>
            </p:grpSpPr>
            <p:sp>
              <p:nvSpPr>
                <p:cNvPr id="6185" name="Google Shape;618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0" name="Google Shape;6190;p23"/>
            <p:cNvGrpSpPr/>
            <p:nvPr/>
          </p:nvGrpSpPr>
          <p:grpSpPr>
            <a:xfrm rot="5400000">
              <a:off x="4354453" y="3393674"/>
              <a:ext cx="435094" cy="3064543"/>
              <a:chOff x="157330" y="151887"/>
              <a:chExt cx="606149" cy="4269356"/>
            </a:xfrm>
          </p:grpSpPr>
          <p:grpSp>
            <p:nvGrpSpPr>
              <p:cNvPr id="6191" name="Google Shape;6191;p23"/>
              <p:cNvGrpSpPr/>
              <p:nvPr/>
            </p:nvGrpSpPr>
            <p:grpSpPr>
              <a:xfrm>
                <a:off x="157330" y="151887"/>
                <a:ext cx="606149" cy="40103"/>
                <a:chOff x="157325" y="384725"/>
                <a:chExt cx="743650" cy="49200"/>
              </a:xfrm>
            </p:grpSpPr>
            <p:sp>
              <p:nvSpPr>
                <p:cNvPr id="6192" name="Google Shape;619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23"/>
              <p:cNvGrpSpPr/>
              <p:nvPr/>
            </p:nvGrpSpPr>
            <p:grpSpPr>
              <a:xfrm>
                <a:off x="157330" y="335768"/>
                <a:ext cx="606149" cy="40103"/>
                <a:chOff x="157325" y="384725"/>
                <a:chExt cx="743650" cy="49200"/>
              </a:xfrm>
            </p:grpSpPr>
            <p:sp>
              <p:nvSpPr>
                <p:cNvPr id="6198" name="Google Shape;619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23"/>
              <p:cNvGrpSpPr/>
              <p:nvPr/>
            </p:nvGrpSpPr>
            <p:grpSpPr>
              <a:xfrm>
                <a:off x="157330" y="519649"/>
                <a:ext cx="606149" cy="40103"/>
                <a:chOff x="157325" y="384725"/>
                <a:chExt cx="743650" cy="49200"/>
              </a:xfrm>
            </p:grpSpPr>
            <p:sp>
              <p:nvSpPr>
                <p:cNvPr id="6204" name="Google Shape;620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23"/>
              <p:cNvGrpSpPr/>
              <p:nvPr/>
            </p:nvGrpSpPr>
            <p:grpSpPr>
              <a:xfrm>
                <a:off x="157330" y="703529"/>
                <a:ext cx="606149" cy="40103"/>
                <a:chOff x="157325" y="384725"/>
                <a:chExt cx="743650" cy="49200"/>
              </a:xfrm>
            </p:grpSpPr>
            <p:sp>
              <p:nvSpPr>
                <p:cNvPr id="6210" name="Google Shape;621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23"/>
              <p:cNvGrpSpPr/>
              <p:nvPr/>
            </p:nvGrpSpPr>
            <p:grpSpPr>
              <a:xfrm>
                <a:off x="157330" y="887410"/>
                <a:ext cx="606149" cy="40103"/>
                <a:chOff x="157325" y="384725"/>
                <a:chExt cx="743650" cy="49200"/>
              </a:xfrm>
            </p:grpSpPr>
            <p:sp>
              <p:nvSpPr>
                <p:cNvPr id="6216" name="Google Shape;621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23"/>
              <p:cNvGrpSpPr/>
              <p:nvPr/>
            </p:nvGrpSpPr>
            <p:grpSpPr>
              <a:xfrm>
                <a:off x="157330" y="1071290"/>
                <a:ext cx="606149" cy="40103"/>
                <a:chOff x="157325" y="384725"/>
                <a:chExt cx="743650" cy="49200"/>
              </a:xfrm>
            </p:grpSpPr>
            <p:sp>
              <p:nvSpPr>
                <p:cNvPr id="6222" name="Google Shape;622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23"/>
              <p:cNvGrpSpPr/>
              <p:nvPr/>
            </p:nvGrpSpPr>
            <p:grpSpPr>
              <a:xfrm>
                <a:off x="157330" y="1255171"/>
                <a:ext cx="606149" cy="40103"/>
                <a:chOff x="157325" y="384725"/>
                <a:chExt cx="743650" cy="49200"/>
              </a:xfrm>
            </p:grpSpPr>
            <p:sp>
              <p:nvSpPr>
                <p:cNvPr id="6228" name="Google Shape;622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23"/>
              <p:cNvGrpSpPr/>
              <p:nvPr/>
            </p:nvGrpSpPr>
            <p:grpSpPr>
              <a:xfrm>
                <a:off x="157330" y="1439051"/>
                <a:ext cx="606149" cy="40103"/>
                <a:chOff x="157325" y="384725"/>
                <a:chExt cx="743650" cy="49200"/>
              </a:xfrm>
            </p:grpSpPr>
            <p:sp>
              <p:nvSpPr>
                <p:cNvPr id="6234" name="Google Shape;623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23"/>
              <p:cNvGrpSpPr/>
              <p:nvPr/>
            </p:nvGrpSpPr>
            <p:grpSpPr>
              <a:xfrm>
                <a:off x="157330" y="1806812"/>
                <a:ext cx="606149" cy="40103"/>
                <a:chOff x="157325" y="384725"/>
                <a:chExt cx="743650" cy="49200"/>
              </a:xfrm>
            </p:grpSpPr>
            <p:sp>
              <p:nvSpPr>
                <p:cNvPr id="6240" name="Google Shape;624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23"/>
              <p:cNvGrpSpPr/>
              <p:nvPr/>
            </p:nvGrpSpPr>
            <p:grpSpPr>
              <a:xfrm>
                <a:off x="157330" y="1622932"/>
                <a:ext cx="606149" cy="40103"/>
                <a:chOff x="157325" y="384725"/>
                <a:chExt cx="743650" cy="49200"/>
              </a:xfrm>
            </p:grpSpPr>
            <p:sp>
              <p:nvSpPr>
                <p:cNvPr id="6246" name="Google Shape;624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23"/>
              <p:cNvGrpSpPr/>
              <p:nvPr/>
            </p:nvGrpSpPr>
            <p:grpSpPr>
              <a:xfrm>
                <a:off x="157330" y="1990693"/>
                <a:ext cx="606149" cy="40103"/>
                <a:chOff x="157325" y="384725"/>
                <a:chExt cx="743650" cy="49200"/>
              </a:xfrm>
            </p:grpSpPr>
            <p:sp>
              <p:nvSpPr>
                <p:cNvPr id="6252" name="Google Shape;625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23"/>
              <p:cNvGrpSpPr/>
              <p:nvPr/>
            </p:nvGrpSpPr>
            <p:grpSpPr>
              <a:xfrm>
                <a:off x="157330" y="2174574"/>
                <a:ext cx="606149" cy="40103"/>
                <a:chOff x="157325" y="384725"/>
                <a:chExt cx="743650" cy="49200"/>
              </a:xfrm>
            </p:grpSpPr>
            <p:sp>
              <p:nvSpPr>
                <p:cNvPr id="6258" name="Google Shape;625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23"/>
              <p:cNvGrpSpPr/>
              <p:nvPr/>
            </p:nvGrpSpPr>
            <p:grpSpPr>
              <a:xfrm>
                <a:off x="157330" y="2358454"/>
                <a:ext cx="606149" cy="40103"/>
                <a:chOff x="157325" y="384725"/>
                <a:chExt cx="743650" cy="49200"/>
              </a:xfrm>
            </p:grpSpPr>
            <p:sp>
              <p:nvSpPr>
                <p:cNvPr id="6264" name="Google Shape;626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23"/>
              <p:cNvGrpSpPr/>
              <p:nvPr/>
            </p:nvGrpSpPr>
            <p:grpSpPr>
              <a:xfrm>
                <a:off x="157330" y="2542335"/>
                <a:ext cx="606149" cy="40103"/>
                <a:chOff x="157325" y="384725"/>
                <a:chExt cx="743650" cy="49200"/>
              </a:xfrm>
            </p:grpSpPr>
            <p:sp>
              <p:nvSpPr>
                <p:cNvPr id="6270" name="Google Shape;627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23"/>
              <p:cNvGrpSpPr/>
              <p:nvPr/>
            </p:nvGrpSpPr>
            <p:grpSpPr>
              <a:xfrm>
                <a:off x="157330" y="2726215"/>
                <a:ext cx="606149" cy="40103"/>
                <a:chOff x="157325" y="384725"/>
                <a:chExt cx="743650" cy="49200"/>
              </a:xfrm>
            </p:grpSpPr>
            <p:sp>
              <p:nvSpPr>
                <p:cNvPr id="6276" name="Google Shape;627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23"/>
              <p:cNvGrpSpPr/>
              <p:nvPr/>
            </p:nvGrpSpPr>
            <p:grpSpPr>
              <a:xfrm>
                <a:off x="157330" y="2910096"/>
                <a:ext cx="606149" cy="40103"/>
                <a:chOff x="157325" y="384725"/>
                <a:chExt cx="743650" cy="49200"/>
              </a:xfrm>
            </p:grpSpPr>
            <p:sp>
              <p:nvSpPr>
                <p:cNvPr id="6282" name="Google Shape;628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23"/>
              <p:cNvGrpSpPr/>
              <p:nvPr/>
            </p:nvGrpSpPr>
            <p:grpSpPr>
              <a:xfrm>
                <a:off x="157330" y="3093976"/>
                <a:ext cx="606149" cy="40103"/>
                <a:chOff x="157325" y="384725"/>
                <a:chExt cx="743650" cy="49200"/>
              </a:xfrm>
            </p:grpSpPr>
            <p:sp>
              <p:nvSpPr>
                <p:cNvPr id="6288" name="Google Shape;628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23"/>
              <p:cNvGrpSpPr/>
              <p:nvPr/>
            </p:nvGrpSpPr>
            <p:grpSpPr>
              <a:xfrm>
                <a:off x="157330" y="3277857"/>
                <a:ext cx="606149" cy="40103"/>
                <a:chOff x="157325" y="384725"/>
                <a:chExt cx="743650" cy="49200"/>
              </a:xfrm>
            </p:grpSpPr>
            <p:sp>
              <p:nvSpPr>
                <p:cNvPr id="6294" name="Google Shape;629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23"/>
              <p:cNvGrpSpPr/>
              <p:nvPr/>
            </p:nvGrpSpPr>
            <p:grpSpPr>
              <a:xfrm>
                <a:off x="157330" y="3461737"/>
                <a:ext cx="606149" cy="40103"/>
                <a:chOff x="157325" y="384725"/>
                <a:chExt cx="743650" cy="49200"/>
              </a:xfrm>
            </p:grpSpPr>
            <p:sp>
              <p:nvSpPr>
                <p:cNvPr id="6300" name="Google Shape;630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23"/>
              <p:cNvGrpSpPr/>
              <p:nvPr/>
            </p:nvGrpSpPr>
            <p:grpSpPr>
              <a:xfrm>
                <a:off x="157330" y="3645618"/>
                <a:ext cx="606149" cy="40103"/>
                <a:chOff x="157325" y="384725"/>
                <a:chExt cx="743650" cy="49200"/>
              </a:xfrm>
            </p:grpSpPr>
            <p:sp>
              <p:nvSpPr>
                <p:cNvPr id="6306" name="Google Shape;630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23"/>
              <p:cNvGrpSpPr/>
              <p:nvPr/>
            </p:nvGrpSpPr>
            <p:grpSpPr>
              <a:xfrm>
                <a:off x="157330" y="4013379"/>
                <a:ext cx="606149" cy="40103"/>
                <a:chOff x="157325" y="384725"/>
                <a:chExt cx="743650" cy="49200"/>
              </a:xfrm>
            </p:grpSpPr>
            <p:sp>
              <p:nvSpPr>
                <p:cNvPr id="6312" name="Google Shape;631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23"/>
              <p:cNvGrpSpPr/>
              <p:nvPr/>
            </p:nvGrpSpPr>
            <p:grpSpPr>
              <a:xfrm>
                <a:off x="157330" y="3829499"/>
                <a:ext cx="606149" cy="40103"/>
                <a:chOff x="157325" y="384725"/>
                <a:chExt cx="743650" cy="49200"/>
              </a:xfrm>
            </p:grpSpPr>
            <p:sp>
              <p:nvSpPr>
                <p:cNvPr id="6318" name="Google Shape;631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23"/>
              <p:cNvGrpSpPr/>
              <p:nvPr/>
            </p:nvGrpSpPr>
            <p:grpSpPr>
              <a:xfrm>
                <a:off x="157330" y="4197260"/>
                <a:ext cx="606149" cy="40103"/>
                <a:chOff x="157325" y="384725"/>
                <a:chExt cx="743650" cy="49200"/>
              </a:xfrm>
            </p:grpSpPr>
            <p:sp>
              <p:nvSpPr>
                <p:cNvPr id="6324" name="Google Shape;632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23"/>
              <p:cNvGrpSpPr/>
              <p:nvPr/>
            </p:nvGrpSpPr>
            <p:grpSpPr>
              <a:xfrm>
                <a:off x="157330" y="4381140"/>
                <a:ext cx="606149" cy="40103"/>
                <a:chOff x="157325" y="384725"/>
                <a:chExt cx="743650" cy="49200"/>
              </a:xfrm>
            </p:grpSpPr>
            <p:sp>
              <p:nvSpPr>
                <p:cNvPr id="6330" name="Google Shape;633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5" name="Google Shape;6335;p23"/>
          <p:cNvGrpSpPr/>
          <p:nvPr/>
        </p:nvGrpSpPr>
        <p:grpSpPr>
          <a:xfrm rot="5400000">
            <a:off x="5816953" y="1808673"/>
            <a:ext cx="6234568" cy="435094"/>
            <a:chOff x="-130297" y="4708398"/>
            <a:chExt cx="6234568" cy="435094"/>
          </a:xfrm>
        </p:grpSpPr>
        <p:grpSp>
          <p:nvGrpSpPr>
            <p:cNvPr id="6336" name="Google Shape;6336;p23"/>
            <p:cNvGrpSpPr/>
            <p:nvPr/>
          </p:nvGrpSpPr>
          <p:grpSpPr>
            <a:xfrm rot="5400000">
              <a:off x="1184428" y="3393674"/>
              <a:ext cx="435094" cy="3064543"/>
              <a:chOff x="157330" y="151887"/>
              <a:chExt cx="606149" cy="4269356"/>
            </a:xfrm>
          </p:grpSpPr>
          <p:grpSp>
            <p:nvGrpSpPr>
              <p:cNvPr id="6337" name="Google Shape;6337;p23"/>
              <p:cNvGrpSpPr/>
              <p:nvPr/>
            </p:nvGrpSpPr>
            <p:grpSpPr>
              <a:xfrm>
                <a:off x="157330" y="151887"/>
                <a:ext cx="606149" cy="40103"/>
                <a:chOff x="157325" y="384725"/>
                <a:chExt cx="743650" cy="49200"/>
              </a:xfrm>
            </p:grpSpPr>
            <p:sp>
              <p:nvSpPr>
                <p:cNvPr id="6338" name="Google Shape;633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23"/>
              <p:cNvGrpSpPr/>
              <p:nvPr/>
            </p:nvGrpSpPr>
            <p:grpSpPr>
              <a:xfrm>
                <a:off x="157330" y="335768"/>
                <a:ext cx="606149" cy="40103"/>
                <a:chOff x="157325" y="384725"/>
                <a:chExt cx="743650" cy="49200"/>
              </a:xfrm>
            </p:grpSpPr>
            <p:sp>
              <p:nvSpPr>
                <p:cNvPr id="6344" name="Google Shape;634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23"/>
              <p:cNvGrpSpPr/>
              <p:nvPr/>
            </p:nvGrpSpPr>
            <p:grpSpPr>
              <a:xfrm>
                <a:off x="157330" y="519649"/>
                <a:ext cx="606149" cy="40103"/>
                <a:chOff x="157325" y="384725"/>
                <a:chExt cx="743650" cy="49200"/>
              </a:xfrm>
            </p:grpSpPr>
            <p:sp>
              <p:nvSpPr>
                <p:cNvPr id="6350" name="Google Shape;635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23"/>
              <p:cNvGrpSpPr/>
              <p:nvPr/>
            </p:nvGrpSpPr>
            <p:grpSpPr>
              <a:xfrm>
                <a:off x="157330" y="703529"/>
                <a:ext cx="606149" cy="40103"/>
                <a:chOff x="157325" y="384725"/>
                <a:chExt cx="743650" cy="49200"/>
              </a:xfrm>
            </p:grpSpPr>
            <p:sp>
              <p:nvSpPr>
                <p:cNvPr id="6356" name="Google Shape;635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23"/>
              <p:cNvGrpSpPr/>
              <p:nvPr/>
            </p:nvGrpSpPr>
            <p:grpSpPr>
              <a:xfrm>
                <a:off x="157330" y="887410"/>
                <a:ext cx="606149" cy="40103"/>
                <a:chOff x="157325" y="384725"/>
                <a:chExt cx="743650" cy="49200"/>
              </a:xfrm>
            </p:grpSpPr>
            <p:sp>
              <p:nvSpPr>
                <p:cNvPr id="6362" name="Google Shape;636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23"/>
              <p:cNvGrpSpPr/>
              <p:nvPr/>
            </p:nvGrpSpPr>
            <p:grpSpPr>
              <a:xfrm>
                <a:off x="157330" y="1071290"/>
                <a:ext cx="606149" cy="40103"/>
                <a:chOff x="157325" y="384725"/>
                <a:chExt cx="743650" cy="49200"/>
              </a:xfrm>
            </p:grpSpPr>
            <p:sp>
              <p:nvSpPr>
                <p:cNvPr id="6368" name="Google Shape;636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23"/>
              <p:cNvGrpSpPr/>
              <p:nvPr/>
            </p:nvGrpSpPr>
            <p:grpSpPr>
              <a:xfrm>
                <a:off x="157330" y="1255171"/>
                <a:ext cx="606149" cy="40103"/>
                <a:chOff x="157325" y="384725"/>
                <a:chExt cx="743650" cy="49200"/>
              </a:xfrm>
            </p:grpSpPr>
            <p:sp>
              <p:nvSpPr>
                <p:cNvPr id="6374" name="Google Shape;637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23"/>
              <p:cNvGrpSpPr/>
              <p:nvPr/>
            </p:nvGrpSpPr>
            <p:grpSpPr>
              <a:xfrm>
                <a:off x="157330" y="1439051"/>
                <a:ext cx="606149" cy="40103"/>
                <a:chOff x="157325" y="384725"/>
                <a:chExt cx="743650" cy="49200"/>
              </a:xfrm>
            </p:grpSpPr>
            <p:sp>
              <p:nvSpPr>
                <p:cNvPr id="6380" name="Google Shape;638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23"/>
              <p:cNvGrpSpPr/>
              <p:nvPr/>
            </p:nvGrpSpPr>
            <p:grpSpPr>
              <a:xfrm>
                <a:off x="157330" y="1806812"/>
                <a:ext cx="606149" cy="40103"/>
                <a:chOff x="157325" y="384725"/>
                <a:chExt cx="743650" cy="49200"/>
              </a:xfrm>
            </p:grpSpPr>
            <p:sp>
              <p:nvSpPr>
                <p:cNvPr id="6386" name="Google Shape;638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23"/>
              <p:cNvGrpSpPr/>
              <p:nvPr/>
            </p:nvGrpSpPr>
            <p:grpSpPr>
              <a:xfrm>
                <a:off x="157330" y="1622932"/>
                <a:ext cx="606149" cy="40103"/>
                <a:chOff x="157325" y="384725"/>
                <a:chExt cx="743650" cy="49200"/>
              </a:xfrm>
            </p:grpSpPr>
            <p:sp>
              <p:nvSpPr>
                <p:cNvPr id="6392" name="Google Shape;639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23"/>
              <p:cNvGrpSpPr/>
              <p:nvPr/>
            </p:nvGrpSpPr>
            <p:grpSpPr>
              <a:xfrm>
                <a:off x="157330" y="1990693"/>
                <a:ext cx="606149" cy="40103"/>
                <a:chOff x="157325" y="384725"/>
                <a:chExt cx="743650" cy="49200"/>
              </a:xfrm>
            </p:grpSpPr>
            <p:sp>
              <p:nvSpPr>
                <p:cNvPr id="6398" name="Google Shape;639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23"/>
              <p:cNvGrpSpPr/>
              <p:nvPr/>
            </p:nvGrpSpPr>
            <p:grpSpPr>
              <a:xfrm>
                <a:off x="157330" y="2174574"/>
                <a:ext cx="606149" cy="40103"/>
                <a:chOff x="157325" y="384725"/>
                <a:chExt cx="743650" cy="49200"/>
              </a:xfrm>
            </p:grpSpPr>
            <p:sp>
              <p:nvSpPr>
                <p:cNvPr id="6404" name="Google Shape;640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23"/>
              <p:cNvGrpSpPr/>
              <p:nvPr/>
            </p:nvGrpSpPr>
            <p:grpSpPr>
              <a:xfrm>
                <a:off x="157330" y="2358454"/>
                <a:ext cx="606149" cy="40103"/>
                <a:chOff x="157325" y="384725"/>
                <a:chExt cx="743650" cy="49200"/>
              </a:xfrm>
            </p:grpSpPr>
            <p:sp>
              <p:nvSpPr>
                <p:cNvPr id="6410" name="Google Shape;641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23"/>
              <p:cNvGrpSpPr/>
              <p:nvPr/>
            </p:nvGrpSpPr>
            <p:grpSpPr>
              <a:xfrm>
                <a:off x="157330" y="2542335"/>
                <a:ext cx="606149" cy="40103"/>
                <a:chOff x="157325" y="384725"/>
                <a:chExt cx="743650" cy="49200"/>
              </a:xfrm>
            </p:grpSpPr>
            <p:sp>
              <p:nvSpPr>
                <p:cNvPr id="6416" name="Google Shape;641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23"/>
              <p:cNvGrpSpPr/>
              <p:nvPr/>
            </p:nvGrpSpPr>
            <p:grpSpPr>
              <a:xfrm>
                <a:off x="157330" y="2726215"/>
                <a:ext cx="606149" cy="40103"/>
                <a:chOff x="157325" y="384725"/>
                <a:chExt cx="743650" cy="49200"/>
              </a:xfrm>
            </p:grpSpPr>
            <p:sp>
              <p:nvSpPr>
                <p:cNvPr id="6422" name="Google Shape;642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23"/>
              <p:cNvGrpSpPr/>
              <p:nvPr/>
            </p:nvGrpSpPr>
            <p:grpSpPr>
              <a:xfrm>
                <a:off x="157330" y="2910096"/>
                <a:ext cx="606149" cy="40103"/>
                <a:chOff x="157325" y="384725"/>
                <a:chExt cx="743650" cy="49200"/>
              </a:xfrm>
            </p:grpSpPr>
            <p:sp>
              <p:nvSpPr>
                <p:cNvPr id="6428" name="Google Shape;642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23"/>
              <p:cNvGrpSpPr/>
              <p:nvPr/>
            </p:nvGrpSpPr>
            <p:grpSpPr>
              <a:xfrm>
                <a:off x="157330" y="3093976"/>
                <a:ext cx="606149" cy="40103"/>
                <a:chOff x="157325" y="384725"/>
                <a:chExt cx="743650" cy="49200"/>
              </a:xfrm>
            </p:grpSpPr>
            <p:sp>
              <p:nvSpPr>
                <p:cNvPr id="6434" name="Google Shape;643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23"/>
              <p:cNvGrpSpPr/>
              <p:nvPr/>
            </p:nvGrpSpPr>
            <p:grpSpPr>
              <a:xfrm>
                <a:off x="157330" y="3277857"/>
                <a:ext cx="606149" cy="40103"/>
                <a:chOff x="157325" y="384725"/>
                <a:chExt cx="743650" cy="49200"/>
              </a:xfrm>
            </p:grpSpPr>
            <p:sp>
              <p:nvSpPr>
                <p:cNvPr id="6440" name="Google Shape;644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23"/>
              <p:cNvGrpSpPr/>
              <p:nvPr/>
            </p:nvGrpSpPr>
            <p:grpSpPr>
              <a:xfrm>
                <a:off x="157330" y="3461737"/>
                <a:ext cx="606149" cy="40103"/>
                <a:chOff x="157325" y="384725"/>
                <a:chExt cx="743650" cy="49200"/>
              </a:xfrm>
            </p:grpSpPr>
            <p:sp>
              <p:nvSpPr>
                <p:cNvPr id="6446" name="Google Shape;644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23"/>
              <p:cNvGrpSpPr/>
              <p:nvPr/>
            </p:nvGrpSpPr>
            <p:grpSpPr>
              <a:xfrm>
                <a:off x="157330" y="3645618"/>
                <a:ext cx="606149" cy="40103"/>
                <a:chOff x="157325" y="384725"/>
                <a:chExt cx="743650" cy="49200"/>
              </a:xfrm>
            </p:grpSpPr>
            <p:sp>
              <p:nvSpPr>
                <p:cNvPr id="6452" name="Google Shape;6452;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23"/>
              <p:cNvGrpSpPr/>
              <p:nvPr/>
            </p:nvGrpSpPr>
            <p:grpSpPr>
              <a:xfrm>
                <a:off x="157330" y="4013379"/>
                <a:ext cx="606149" cy="40103"/>
                <a:chOff x="157325" y="384725"/>
                <a:chExt cx="743650" cy="49200"/>
              </a:xfrm>
            </p:grpSpPr>
            <p:sp>
              <p:nvSpPr>
                <p:cNvPr id="6458" name="Google Shape;6458;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23"/>
              <p:cNvGrpSpPr/>
              <p:nvPr/>
            </p:nvGrpSpPr>
            <p:grpSpPr>
              <a:xfrm>
                <a:off x="157330" y="3829499"/>
                <a:ext cx="606149" cy="40103"/>
                <a:chOff x="157325" y="384725"/>
                <a:chExt cx="743650" cy="49200"/>
              </a:xfrm>
            </p:grpSpPr>
            <p:sp>
              <p:nvSpPr>
                <p:cNvPr id="6464" name="Google Shape;6464;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23"/>
              <p:cNvGrpSpPr/>
              <p:nvPr/>
            </p:nvGrpSpPr>
            <p:grpSpPr>
              <a:xfrm>
                <a:off x="157330" y="4197260"/>
                <a:ext cx="606149" cy="40103"/>
                <a:chOff x="157325" y="384725"/>
                <a:chExt cx="743650" cy="49200"/>
              </a:xfrm>
            </p:grpSpPr>
            <p:sp>
              <p:nvSpPr>
                <p:cNvPr id="6470" name="Google Shape;6470;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23"/>
              <p:cNvGrpSpPr/>
              <p:nvPr/>
            </p:nvGrpSpPr>
            <p:grpSpPr>
              <a:xfrm>
                <a:off x="157330" y="4381140"/>
                <a:ext cx="606149" cy="40103"/>
                <a:chOff x="157325" y="384725"/>
                <a:chExt cx="743650" cy="49200"/>
              </a:xfrm>
            </p:grpSpPr>
            <p:sp>
              <p:nvSpPr>
                <p:cNvPr id="6476" name="Google Shape;6476;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1" name="Google Shape;6481;p23"/>
            <p:cNvGrpSpPr/>
            <p:nvPr/>
          </p:nvGrpSpPr>
          <p:grpSpPr>
            <a:xfrm rot="5400000">
              <a:off x="4354453" y="3393674"/>
              <a:ext cx="435094" cy="3064543"/>
              <a:chOff x="157330" y="151887"/>
              <a:chExt cx="606149" cy="4269356"/>
            </a:xfrm>
          </p:grpSpPr>
          <p:grpSp>
            <p:nvGrpSpPr>
              <p:cNvPr id="6482" name="Google Shape;6482;p23"/>
              <p:cNvGrpSpPr/>
              <p:nvPr/>
            </p:nvGrpSpPr>
            <p:grpSpPr>
              <a:xfrm>
                <a:off x="157330" y="151887"/>
                <a:ext cx="606149" cy="40103"/>
                <a:chOff x="157325" y="384725"/>
                <a:chExt cx="743650" cy="49200"/>
              </a:xfrm>
            </p:grpSpPr>
            <p:sp>
              <p:nvSpPr>
                <p:cNvPr id="6483" name="Google Shape;648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23"/>
              <p:cNvGrpSpPr/>
              <p:nvPr/>
            </p:nvGrpSpPr>
            <p:grpSpPr>
              <a:xfrm>
                <a:off x="157330" y="335768"/>
                <a:ext cx="606149" cy="40103"/>
                <a:chOff x="157325" y="384725"/>
                <a:chExt cx="743650" cy="49200"/>
              </a:xfrm>
            </p:grpSpPr>
            <p:sp>
              <p:nvSpPr>
                <p:cNvPr id="6489" name="Google Shape;648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23"/>
              <p:cNvGrpSpPr/>
              <p:nvPr/>
            </p:nvGrpSpPr>
            <p:grpSpPr>
              <a:xfrm>
                <a:off x="157330" y="519649"/>
                <a:ext cx="606149" cy="40103"/>
                <a:chOff x="157325" y="384725"/>
                <a:chExt cx="743650" cy="49200"/>
              </a:xfrm>
            </p:grpSpPr>
            <p:sp>
              <p:nvSpPr>
                <p:cNvPr id="6495" name="Google Shape;649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23"/>
              <p:cNvGrpSpPr/>
              <p:nvPr/>
            </p:nvGrpSpPr>
            <p:grpSpPr>
              <a:xfrm>
                <a:off x="157330" y="703529"/>
                <a:ext cx="606149" cy="40103"/>
                <a:chOff x="157325" y="384725"/>
                <a:chExt cx="743650" cy="49200"/>
              </a:xfrm>
            </p:grpSpPr>
            <p:sp>
              <p:nvSpPr>
                <p:cNvPr id="6501" name="Google Shape;650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23"/>
              <p:cNvGrpSpPr/>
              <p:nvPr/>
            </p:nvGrpSpPr>
            <p:grpSpPr>
              <a:xfrm>
                <a:off x="157330" y="887410"/>
                <a:ext cx="606149" cy="40103"/>
                <a:chOff x="157325" y="384725"/>
                <a:chExt cx="743650" cy="49200"/>
              </a:xfrm>
            </p:grpSpPr>
            <p:sp>
              <p:nvSpPr>
                <p:cNvPr id="6507" name="Google Shape;650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23"/>
              <p:cNvGrpSpPr/>
              <p:nvPr/>
            </p:nvGrpSpPr>
            <p:grpSpPr>
              <a:xfrm>
                <a:off x="157330" y="1071290"/>
                <a:ext cx="606149" cy="40103"/>
                <a:chOff x="157325" y="384725"/>
                <a:chExt cx="743650" cy="49200"/>
              </a:xfrm>
            </p:grpSpPr>
            <p:sp>
              <p:nvSpPr>
                <p:cNvPr id="6513" name="Google Shape;651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23"/>
              <p:cNvGrpSpPr/>
              <p:nvPr/>
            </p:nvGrpSpPr>
            <p:grpSpPr>
              <a:xfrm>
                <a:off x="157330" y="1255171"/>
                <a:ext cx="606149" cy="40103"/>
                <a:chOff x="157325" y="384725"/>
                <a:chExt cx="743650" cy="49200"/>
              </a:xfrm>
            </p:grpSpPr>
            <p:sp>
              <p:nvSpPr>
                <p:cNvPr id="6519" name="Google Shape;651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23"/>
              <p:cNvGrpSpPr/>
              <p:nvPr/>
            </p:nvGrpSpPr>
            <p:grpSpPr>
              <a:xfrm>
                <a:off x="157330" y="1439051"/>
                <a:ext cx="606149" cy="40103"/>
                <a:chOff x="157325" y="384725"/>
                <a:chExt cx="743650" cy="49200"/>
              </a:xfrm>
            </p:grpSpPr>
            <p:sp>
              <p:nvSpPr>
                <p:cNvPr id="6525" name="Google Shape;652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23"/>
              <p:cNvGrpSpPr/>
              <p:nvPr/>
            </p:nvGrpSpPr>
            <p:grpSpPr>
              <a:xfrm>
                <a:off x="157330" y="1806812"/>
                <a:ext cx="606149" cy="40103"/>
                <a:chOff x="157325" y="384725"/>
                <a:chExt cx="743650" cy="49200"/>
              </a:xfrm>
            </p:grpSpPr>
            <p:sp>
              <p:nvSpPr>
                <p:cNvPr id="6531" name="Google Shape;653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23"/>
              <p:cNvGrpSpPr/>
              <p:nvPr/>
            </p:nvGrpSpPr>
            <p:grpSpPr>
              <a:xfrm>
                <a:off x="157330" y="1622932"/>
                <a:ext cx="606149" cy="40103"/>
                <a:chOff x="157325" y="384725"/>
                <a:chExt cx="743650" cy="49200"/>
              </a:xfrm>
            </p:grpSpPr>
            <p:sp>
              <p:nvSpPr>
                <p:cNvPr id="6537" name="Google Shape;653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23"/>
              <p:cNvGrpSpPr/>
              <p:nvPr/>
            </p:nvGrpSpPr>
            <p:grpSpPr>
              <a:xfrm>
                <a:off x="157330" y="1990693"/>
                <a:ext cx="606149" cy="40103"/>
                <a:chOff x="157325" y="384725"/>
                <a:chExt cx="743650" cy="49200"/>
              </a:xfrm>
            </p:grpSpPr>
            <p:sp>
              <p:nvSpPr>
                <p:cNvPr id="6543" name="Google Shape;654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23"/>
              <p:cNvGrpSpPr/>
              <p:nvPr/>
            </p:nvGrpSpPr>
            <p:grpSpPr>
              <a:xfrm>
                <a:off x="157330" y="2174574"/>
                <a:ext cx="606149" cy="40103"/>
                <a:chOff x="157325" y="384725"/>
                <a:chExt cx="743650" cy="49200"/>
              </a:xfrm>
            </p:grpSpPr>
            <p:sp>
              <p:nvSpPr>
                <p:cNvPr id="6549" name="Google Shape;654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23"/>
              <p:cNvGrpSpPr/>
              <p:nvPr/>
            </p:nvGrpSpPr>
            <p:grpSpPr>
              <a:xfrm>
                <a:off x="157330" y="2358454"/>
                <a:ext cx="606149" cy="40103"/>
                <a:chOff x="157325" y="384725"/>
                <a:chExt cx="743650" cy="49200"/>
              </a:xfrm>
            </p:grpSpPr>
            <p:sp>
              <p:nvSpPr>
                <p:cNvPr id="6555" name="Google Shape;655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23"/>
              <p:cNvGrpSpPr/>
              <p:nvPr/>
            </p:nvGrpSpPr>
            <p:grpSpPr>
              <a:xfrm>
                <a:off x="157330" y="2542335"/>
                <a:ext cx="606149" cy="40103"/>
                <a:chOff x="157325" y="384725"/>
                <a:chExt cx="743650" cy="49200"/>
              </a:xfrm>
            </p:grpSpPr>
            <p:sp>
              <p:nvSpPr>
                <p:cNvPr id="6561" name="Google Shape;656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23"/>
              <p:cNvGrpSpPr/>
              <p:nvPr/>
            </p:nvGrpSpPr>
            <p:grpSpPr>
              <a:xfrm>
                <a:off x="157330" y="2726215"/>
                <a:ext cx="606149" cy="40103"/>
                <a:chOff x="157325" y="384725"/>
                <a:chExt cx="743650" cy="49200"/>
              </a:xfrm>
            </p:grpSpPr>
            <p:sp>
              <p:nvSpPr>
                <p:cNvPr id="6567" name="Google Shape;656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23"/>
              <p:cNvGrpSpPr/>
              <p:nvPr/>
            </p:nvGrpSpPr>
            <p:grpSpPr>
              <a:xfrm>
                <a:off x="157330" y="2910096"/>
                <a:ext cx="606149" cy="40103"/>
                <a:chOff x="157325" y="384725"/>
                <a:chExt cx="743650" cy="49200"/>
              </a:xfrm>
            </p:grpSpPr>
            <p:sp>
              <p:nvSpPr>
                <p:cNvPr id="6573" name="Google Shape;657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23"/>
              <p:cNvGrpSpPr/>
              <p:nvPr/>
            </p:nvGrpSpPr>
            <p:grpSpPr>
              <a:xfrm>
                <a:off x="157330" y="3093976"/>
                <a:ext cx="606149" cy="40103"/>
                <a:chOff x="157325" y="384725"/>
                <a:chExt cx="743650" cy="49200"/>
              </a:xfrm>
            </p:grpSpPr>
            <p:sp>
              <p:nvSpPr>
                <p:cNvPr id="6579" name="Google Shape;657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23"/>
              <p:cNvGrpSpPr/>
              <p:nvPr/>
            </p:nvGrpSpPr>
            <p:grpSpPr>
              <a:xfrm>
                <a:off x="157330" y="3277857"/>
                <a:ext cx="606149" cy="40103"/>
                <a:chOff x="157325" y="384725"/>
                <a:chExt cx="743650" cy="49200"/>
              </a:xfrm>
            </p:grpSpPr>
            <p:sp>
              <p:nvSpPr>
                <p:cNvPr id="6585" name="Google Shape;658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23"/>
              <p:cNvGrpSpPr/>
              <p:nvPr/>
            </p:nvGrpSpPr>
            <p:grpSpPr>
              <a:xfrm>
                <a:off x="157330" y="3461737"/>
                <a:ext cx="606149" cy="40103"/>
                <a:chOff x="157325" y="384725"/>
                <a:chExt cx="743650" cy="49200"/>
              </a:xfrm>
            </p:grpSpPr>
            <p:sp>
              <p:nvSpPr>
                <p:cNvPr id="6591" name="Google Shape;659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23"/>
              <p:cNvGrpSpPr/>
              <p:nvPr/>
            </p:nvGrpSpPr>
            <p:grpSpPr>
              <a:xfrm>
                <a:off x="157330" y="3645618"/>
                <a:ext cx="606149" cy="40103"/>
                <a:chOff x="157325" y="384725"/>
                <a:chExt cx="743650" cy="49200"/>
              </a:xfrm>
            </p:grpSpPr>
            <p:sp>
              <p:nvSpPr>
                <p:cNvPr id="6597" name="Google Shape;6597;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23"/>
              <p:cNvGrpSpPr/>
              <p:nvPr/>
            </p:nvGrpSpPr>
            <p:grpSpPr>
              <a:xfrm>
                <a:off x="157330" y="4013379"/>
                <a:ext cx="606149" cy="40103"/>
                <a:chOff x="157325" y="384725"/>
                <a:chExt cx="743650" cy="49200"/>
              </a:xfrm>
            </p:grpSpPr>
            <p:sp>
              <p:nvSpPr>
                <p:cNvPr id="6603" name="Google Shape;6603;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23"/>
              <p:cNvGrpSpPr/>
              <p:nvPr/>
            </p:nvGrpSpPr>
            <p:grpSpPr>
              <a:xfrm>
                <a:off x="157330" y="3829499"/>
                <a:ext cx="606149" cy="40103"/>
                <a:chOff x="157325" y="384725"/>
                <a:chExt cx="743650" cy="49200"/>
              </a:xfrm>
            </p:grpSpPr>
            <p:sp>
              <p:nvSpPr>
                <p:cNvPr id="6609" name="Google Shape;6609;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23"/>
              <p:cNvGrpSpPr/>
              <p:nvPr/>
            </p:nvGrpSpPr>
            <p:grpSpPr>
              <a:xfrm>
                <a:off x="157330" y="4197260"/>
                <a:ext cx="606149" cy="40103"/>
                <a:chOff x="157325" y="384725"/>
                <a:chExt cx="743650" cy="49200"/>
              </a:xfrm>
            </p:grpSpPr>
            <p:sp>
              <p:nvSpPr>
                <p:cNvPr id="6615" name="Google Shape;6615;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23"/>
              <p:cNvGrpSpPr/>
              <p:nvPr/>
            </p:nvGrpSpPr>
            <p:grpSpPr>
              <a:xfrm>
                <a:off x="157330" y="4381140"/>
                <a:ext cx="606149" cy="40103"/>
                <a:chOff x="157325" y="384725"/>
                <a:chExt cx="743650" cy="49200"/>
              </a:xfrm>
            </p:grpSpPr>
            <p:sp>
              <p:nvSpPr>
                <p:cNvPr id="6621" name="Google Shape;6621;p23"/>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3"/>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3"/>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3"/>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3"/>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26" name="Shape 66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627" name="Shape 6627"/>
        <p:cNvGrpSpPr/>
        <p:nvPr/>
      </p:nvGrpSpPr>
      <p:grpSpPr>
        <a:xfrm>
          <a:off x="0" y="0"/>
          <a:ext cx="0" cy="0"/>
          <a:chOff x="0" y="0"/>
          <a:chExt cx="0" cy="0"/>
        </a:xfrm>
      </p:grpSpPr>
      <p:sp>
        <p:nvSpPr>
          <p:cNvPr id="6628" name="Google Shape;6628;p25"/>
          <p:cNvSpPr txBox="1"/>
          <p:nvPr>
            <p:ph hasCustomPrompt="1" type="title"/>
          </p:nvPr>
        </p:nvSpPr>
        <p:spPr>
          <a:xfrm>
            <a:off x="889025" y="15769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500"/>
              <a:buNone/>
              <a:defRPr sz="3200">
                <a:solidFill>
                  <a:schemeClr val="dk1"/>
                </a:solidFill>
              </a:defRPr>
            </a:lvl1pPr>
            <a:lvl2pPr lvl="1" rtl="0" algn="ctr">
              <a:lnSpc>
                <a:spcPct val="100000"/>
              </a:lnSpc>
              <a:spcBef>
                <a:spcPts val="0"/>
              </a:spcBef>
              <a:spcAft>
                <a:spcPts val="0"/>
              </a:spcAft>
              <a:buClr>
                <a:schemeClr val="dk2"/>
              </a:buClr>
              <a:buSzPts val="3500"/>
              <a:buNone/>
              <a:defRPr sz="3500">
                <a:solidFill>
                  <a:schemeClr val="dk2"/>
                </a:solidFill>
              </a:defRPr>
            </a:lvl2pPr>
            <a:lvl3pPr lvl="2" rtl="0" algn="ctr">
              <a:lnSpc>
                <a:spcPct val="100000"/>
              </a:lnSpc>
              <a:spcBef>
                <a:spcPts val="0"/>
              </a:spcBef>
              <a:spcAft>
                <a:spcPts val="0"/>
              </a:spcAft>
              <a:buClr>
                <a:schemeClr val="dk2"/>
              </a:buClr>
              <a:buSzPts val="3500"/>
              <a:buNone/>
              <a:defRPr sz="3500">
                <a:solidFill>
                  <a:schemeClr val="dk2"/>
                </a:solidFill>
              </a:defRPr>
            </a:lvl3pPr>
            <a:lvl4pPr lvl="3" rtl="0" algn="ctr">
              <a:lnSpc>
                <a:spcPct val="100000"/>
              </a:lnSpc>
              <a:spcBef>
                <a:spcPts val="0"/>
              </a:spcBef>
              <a:spcAft>
                <a:spcPts val="0"/>
              </a:spcAft>
              <a:buClr>
                <a:schemeClr val="dk2"/>
              </a:buClr>
              <a:buSzPts val="3500"/>
              <a:buNone/>
              <a:defRPr sz="3500">
                <a:solidFill>
                  <a:schemeClr val="dk2"/>
                </a:solidFill>
              </a:defRPr>
            </a:lvl4pPr>
            <a:lvl5pPr lvl="4" rtl="0" algn="ctr">
              <a:lnSpc>
                <a:spcPct val="100000"/>
              </a:lnSpc>
              <a:spcBef>
                <a:spcPts val="0"/>
              </a:spcBef>
              <a:spcAft>
                <a:spcPts val="0"/>
              </a:spcAft>
              <a:buClr>
                <a:schemeClr val="dk2"/>
              </a:buClr>
              <a:buSzPts val="3500"/>
              <a:buNone/>
              <a:defRPr sz="3500">
                <a:solidFill>
                  <a:schemeClr val="dk2"/>
                </a:solidFill>
              </a:defRPr>
            </a:lvl5pPr>
            <a:lvl6pPr lvl="5" rtl="0" algn="ctr">
              <a:lnSpc>
                <a:spcPct val="100000"/>
              </a:lnSpc>
              <a:spcBef>
                <a:spcPts val="0"/>
              </a:spcBef>
              <a:spcAft>
                <a:spcPts val="0"/>
              </a:spcAft>
              <a:buClr>
                <a:schemeClr val="dk2"/>
              </a:buClr>
              <a:buSzPts val="3500"/>
              <a:buNone/>
              <a:defRPr sz="3500">
                <a:solidFill>
                  <a:schemeClr val="dk2"/>
                </a:solidFill>
              </a:defRPr>
            </a:lvl6pPr>
            <a:lvl7pPr lvl="6" rtl="0" algn="ctr">
              <a:lnSpc>
                <a:spcPct val="100000"/>
              </a:lnSpc>
              <a:spcBef>
                <a:spcPts val="0"/>
              </a:spcBef>
              <a:spcAft>
                <a:spcPts val="0"/>
              </a:spcAft>
              <a:buClr>
                <a:schemeClr val="dk2"/>
              </a:buClr>
              <a:buSzPts val="3500"/>
              <a:buNone/>
              <a:defRPr sz="3500">
                <a:solidFill>
                  <a:schemeClr val="dk2"/>
                </a:solidFill>
              </a:defRPr>
            </a:lvl7pPr>
            <a:lvl8pPr lvl="7" rtl="0" algn="ctr">
              <a:lnSpc>
                <a:spcPct val="100000"/>
              </a:lnSpc>
              <a:spcBef>
                <a:spcPts val="0"/>
              </a:spcBef>
              <a:spcAft>
                <a:spcPts val="0"/>
              </a:spcAft>
              <a:buClr>
                <a:schemeClr val="dk2"/>
              </a:buClr>
              <a:buSzPts val="3500"/>
              <a:buNone/>
              <a:defRPr sz="3500">
                <a:solidFill>
                  <a:schemeClr val="dk2"/>
                </a:solidFill>
              </a:defRPr>
            </a:lvl8pPr>
            <a:lvl9pPr lvl="8" rtl="0" algn="ctr">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6629" name="Google Shape;6629;p25"/>
          <p:cNvSpPr txBox="1"/>
          <p:nvPr>
            <p:ph idx="1" type="subTitle"/>
          </p:nvPr>
        </p:nvSpPr>
        <p:spPr>
          <a:xfrm>
            <a:off x="1666325" y="1576900"/>
            <a:ext cx="2743200" cy="5403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0" name="Google Shape;6630;p25"/>
          <p:cNvSpPr txBox="1"/>
          <p:nvPr>
            <p:ph idx="2" type="subTitle"/>
          </p:nvPr>
        </p:nvSpPr>
        <p:spPr>
          <a:xfrm>
            <a:off x="1666325" y="2117100"/>
            <a:ext cx="27432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1" name="Google Shape;6631;p25"/>
          <p:cNvSpPr txBox="1"/>
          <p:nvPr>
            <p:ph hasCustomPrompt="1" idx="3" type="title"/>
          </p:nvPr>
        </p:nvSpPr>
        <p:spPr>
          <a:xfrm>
            <a:off x="889025" y="32326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500"/>
              <a:buNone/>
              <a:defRPr sz="3200">
                <a:solidFill>
                  <a:schemeClr val="dk1"/>
                </a:solidFill>
              </a:defRPr>
            </a:lvl1pPr>
            <a:lvl2pPr lvl="1" rtl="0" algn="ctr">
              <a:lnSpc>
                <a:spcPct val="100000"/>
              </a:lnSpc>
              <a:spcBef>
                <a:spcPts val="0"/>
              </a:spcBef>
              <a:spcAft>
                <a:spcPts val="0"/>
              </a:spcAft>
              <a:buClr>
                <a:schemeClr val="dk2"/>
              </a:buClr>
              <a:buSzPts val="3500"/>
              <a:buNone/>
              <a:defRPr sz="3500">
                <a:solidFill>
                  <a:schemeClr val="dk2"/>
                </a:solidFill>
              </a:defRPr>
            </a:lvl2pPr>
            <a:lvl3pPr lvl="2" rtl="0" algn="ctr">
              <a:lnSpc>
                <a:spcPct val="100000"/>
              </a:lnSpc>
              <a:spcBef>
                <a:spcPts val="0"/>
              </a:spcBef>
              <a:spcAft>
                <a:spcPts val="0"/>
              </a:spcAft>
              <a:buClr>
                <a:schemeClr val="dk2"/>
              </a:buClr>
              <a:buSzPts val="3500"/>
              <a:buNone/>
              <a:defRPr sz="3500">
                <a:solidFill>
                  <a:schemeClr val="dk2"/>
                </a:solidFill>
              </a:defRPr>
            </a:lvl3pPr>
            <a:lvl4pPr lvl="3" rtl="0" algn="ctr">
              <a:lnSpc>
                <a:spcPct val="100000"/>
              </a:lnSpc>
              <a:spcBef>
                <a:spcPts val="0"/>
              </a:spcBef>
              <a:spcAft>
                <a:spcPts val="0"/>
              </a:spcAft>
              <a:buClr>
                <a:schemeClr val="dk2"/>
              </a:buClr>
              <a:buSzPts val="3500"/>
              <a:buNone/>
              <a:defRPr sz="3500">
                <a:solidFill>
                  <a:schemeClr val="dk2"/>
                </a:solidFill>
              </a:defRPr>
            </a:lvl4pPr>
            <a:lvl5pPr lvl="4" rtl="0" algn="ctr">
              <a:lnSpc>
                <a:spcPct val="100000"/>
              </a:lnSpc>
              <a:spcBef>
                <a:spcPts val="0"/>
              </a:spcBef>
              <a:spcAft>
                <a:spcPts val="0"/>
              </a:spcAft>
              <a:buClr>
                <a:schemeClr val="dk2"/>
              </a:buClr>
              <a:buSzPts val="3500"/>
              <a:buNone/>
              <a:defRPr sz="3500">
                <a:solidFill>
                  <a:schemeClr val="dk2"/>
                </a:solidFill>
              </a:defRPr>
            </a:lvl5pPr>
            <a:lvl6pPr lvl="5" rtl="0" algn="ctr">
              <a:lnSpc>
                <a:spcPct val="100000"/>
              </a:lnSpc>
              <a:spcBef>
                <a:spcPts val="0"/>
              </a:spcBef>
              <a:spcAft>
                <a:spcPts val="0"/>
              </a:spcAft>
              <a:buClr>
                <a:schemeClr val="dk2"/>
              </a:buClr>
              <a:buSzPts val="3500"/>
              <a:buNone/>
              <a:defRPr sz="3500">
                <a:solidFill>
                  <a:schemeClr val="dk2"/>
                </a:solidFill>
              </a:defRPr>
            </a:lvl6pPr>
            <a:lvl7pPr lvl="6" rtl="0" algn="ctr">
              <a:lnSpc>
                <a:spcPct val="100000"/>
              </a:lnSpc>
              <a:spcBef>
                <a:spcPts val="0"/>
              </a:spcBef>
              <a:spcAft>
                <a:spcPts val="0"/>
              </a:spcAft>
              <a:buClr>
                <a:schemeClr val="dk2"/>
              </a:buClr>
              <a:buSzPts val="3500"/>
              <a:buNone/>
              <a:defRPr sz="3500">
                <a:solidFill>
                  <a:schemeClr val="dk2"/>
                </a:solidFill>
              </a:defRPr>
            </a:lvl7pPr>
            <a:lvl8pPr lvl="7" rtl="0" algn="ctr">
              <a:lnSpc>
                <a:spcPct val="100000"/>
              </a:lnSpc>
              <a:spcBef>
                <a:spcPts val="0"/>
              </a:spcBef>
              <a:spcAft>
                <a:spcPts val="0"/>
              </a:spcAft>
              <a:buClr>
                <a:schemeClr val="dk2"/>
              </a:buClr>
              <a:buSzPts val="3500"/>
              <a:buNone/>
              <a:defRPr sz="3500">
                <a:solidFill>
                  <a:schemeClr val="dk2"/>
                </a:solidFill>
              </a:defRPr>
            </a:lvl8pPr>
            <a:lvl9pPr lvl="8" rtl="0" algn="ctr">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6632" name="Google Shape;6632;p25"/>
          <p:cNvSpPr txBox="1"/>
          <p:nvPr>
            <p:ph idx="4" type="subTitle"/>
          </p:nvPr>
        </p:nvSpPr>
        <p:spPr>
          <a:xfrm>
            <a:off x="1666325" y="3232600"/>
            <a:ext cx="2743200" cy="5403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3" name="Google Shape;6633;p25"/>
          <p:cNvSpPr txBox="1"/>
          <p:nvPr>
            <p:ph idx="5" type="subTitle"/>
          </p:nvPr>
        </p:nvSpPr>
        <p:spPr>
          <a:xfrm>
            <a:off x="1666325" y="3772900"/>
            <a:ext cx="2743200" cy="603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4" name="Google Shape;6634;p25"/>
          <p:cNvSpPr txBox="1"/>
          <p:nvPr>
            <p:ph hasCustomPrompt="1" idx="6" type="title"/>
          </p:nvPr>
        </p:nvSpPr>
        <p:spPr>
          <a:xfrm>
            <a:off x="4734475" y="15769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500"/>
              <a:buNone/>
              <a:defRPr sz="3200">
                <a:solidFill>
                  <a:schemeClr val="dk1"/>
                </a:solidFill>
              </a:defRPr>
            </a:lvl1pPr>
            <a:lvl2pPr lvl="1" rtl="0" algn="ctr">
              <a:lnSpc>
                <a:spcPct val="100000"/>
              </a:lnSpc>
              <a:spcBef>
                <a:spcPts val="0"/>
              </a:spcBef>
              <a:spcAft>
                <a:spcPts val="0"/>
              </a:spcAft>
              <a:buClr>
                <a:schemeClr val="dk2"/>
              </a:buClr>
              <a:buSzPts val="3500"/>
              <a:buNone/>
              <a:defRPr sz="3500">
                <a:solidFill>
                  <a:schemeClr val="dk2"/>
                </a:solidFill>
              </a:defRPr>
            </a:lvl2pPr>
            <a:lvl3pPr lvl="2" rtl="0" algn="ctr">
              <a:lnSpc>
                <a:spcPct val="100000"/>
              </a:lnSpc>
              <a:spcBef>
                <a:spcPts val="0"/>
              </a:spcBef>
              <a:spcAft>
                <a:spcPts val="0"/>
              </a:spcAft>
              <a:buClr>
                <a:schemeClr val="dk2"/>
              </a:buClr>
              <a:buSzPts val="3500"/>
              <a:buNone/>
              <a:defRPr sz="3500">
                <a:solidFill>
                  <a:schemeClr val="dk2"/>
                </a:solidFill>
              </a:defRPr>
            </a:lvl3pPr>
            <a:lvl4pPr lvl="3" rtl="0" algn="ctr">
              <a:lnSpc>
                <a:spcPct val="100000"/>
              </a:lnSpc>
              <a:spcBef>
                <a:spcPts val="0"/>
              </a:spcBef>
              <a:spcAft>
                <a:spcPts val="0"/>
              </a:spcAft>
              <a:buClr>
                <a:schemeClr val="dk2"/>
              </a:buClr>
              <a:buSzPts val="3500"/>
              <a:buNone/>
              <a:defRPr sz="3500">
                <a:solidFill>
                  <a:schemeClr val="dk2"/>
                </a:solidFill>
              </a:defRPr>
            </a:lvl4pPr>
            <a:lvl5pPr lvl="4" rtl="0" algn="ctr">
              <a:lnSpc>
                <a:spcPct val="100000"/>
              </a:lnSpc>
              <a:spcBef>
                <a:spcPts val="0"/>
              </a:spcBef>
              <a:spcAft>
                <a:spcPts val="0"/>
              </a:spcAft>
              <a:buClr>
                <a:schemeClr val="dk2"/>
              </a:buClr>
              <a:buSzPts val="3500"/>
              <a:buNone/>
              <a:defRPr sz="3500">
                <a:solidFill>
                  <a:schemeClr val="dk2"/>
                </a:solidFill>
              </a:defRPr>
            </a:lvl5pPr>
            <a:lvl6pPr lvl="5" rtl="0" algn="ctr">
              <a:lnSpc>
                <a:spcPct val="100000"/>
              </a:lnSpc>
              <a:spcBef>
                <a:spcPts val="0"/>
              </a:spcBef>
              <a:spcAft>
                <a:spcPts val="0"/>
              </a:spcAft>
              <a:buClr>
                <a:schemeClr val="dk2"/>
              </a:buClr>
              <a:buSzPts val="3500"/>
              <a:buNone/>
              <a:defRPr sz="3500">
                <a:solidFill>
                  <a:schemeClr val="dk2"/>
                </a:solidFill>
              </a:defRPr>
            </a:lvl6pPr>
            <a:lvl7pPr lvl="6" rtl="0" algn="ctr">
              <a:lnSpc>
                <a:spcPct val="100000"/>
              </a:lnSpc>
              <a:spcBef>
                <a:spcPts val="0"/>
              </a:spcBef>
              <a:spcAft>
                <a:spcPts val="0"/>
              </a:spcAft>
              <a:buClr>
                <a:schemeClr val="dk2"/>
              </a:buClr>
              <a:buSzPts val="3500"/>
              <a:buNone/>
              <a:defRPr sz="3500">
                <a:solidFill>
                  <a:schemeClr val="dk2"/>
                </a:solidFill>
              </a:defRPr>
            </a:lvl7pPr>
            <a:lvl8pPr lvl="7" rtl="0" algn="ctr">
              <a:lnSpc>
                <a:spcPct val="100000"/>
              </a:lnSpc>
              <a:spcBef>
                <a:spcPts val="0"/>
              </a:spcBef>
              <a:spcAft>
                <a:spcPts val="0"/>
              </a:spcAft>
              <a:buClr>
                <a:schemeClr val="dk2"/>
              </a:buClr>
              <a:buSzPts val="3500"/>
              <a:buNone/>
              <a:defRPr sz="3500">
                <a:solidFill>
                  <a:schemeClr val="dk2"/>
                </a:solidFill>
              </a:defRPr>
            </a:lvl8pPr>
            <a:lvl9pPr lvl="8" rtl="0" algn="ctr">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6635" name="Google Shape;6635;p25"/>
          <p:cNvSpPr txBox="1"/>
          <p:nvPr>
            <p:ph idx="7" type="subTitle"/>
          </p:nvPr>
        </p:nvSpPr>
        <p:spPr>
          <a:xfrm>
            <a:off x="5511775" y="1576900"/>
            <a:ext cx="2743200" cy="5403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6" name="Google Shape;6636;p25"/>
          <p:cNvSpPr txBox="1"/>
          <p:nvPr>
            <p:ph idx="8" type="subTitle"/>
          </p:nvPr>
        </p:nvSpPr>
        <p:spPr>
          <a:xfrm>
            <a:off x="5511775" y="2114876"/>
            <a:ext cx="27432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7" name="Google Shape;6637;p25"/>
          <p:cNvSpPr txBox="1"/>
          <p:nvPr>
            <p:ph hasCustomPrompt="1" idx="9" type="title"/>
          </p:nvPr>
        </p:nvSpPr>
        <p:spPr>
          <a:xfrm>
            <a:off x="4734475" y="3232600"/>
            <a:ext cx="777300" cy="1143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500"/>
              <a:buNone/>
              <a:defRPr sz="3200">
                <a:solidFill>
                  <a:schemeClr val="dk1"/>
                </a:solidFill>
              </a:defRPr>
            </a:lvl1pPr>
            <a:lvl2pPr lvl="1" rtl="0" algn="ctr">
              <a:lnSpc>
                <a:spcPct val="100000"/>
              </a:lnSpc>
              <a:spcBef>
                <a:spcPts val="0"/>
              </a:spcBef>
              <a:spcAft>
                <a:spcPts val="0"/>
              </a:spcAft>
              <a:buClr>
                <a:schemeClr val="dk2"/>
              </a:buClr>
              <a:buSzPts val="3500"/>
              <a:buNone/>
              <a:defRPr sz="3500">
                <a:solidFill>
                  <a:schemeClr val="dk2"/>
                </a:solidFill>
              </a:defRPr>
            </a:lvl2pPr>
            <a:lvl3pPr lvl="2" rtl="0" algn="ctr">
              <a:lnSpc>
                <a:spcPct val="100000"/>
              </a:lnSpc>
              <a:spcBef>
                <a:spcPts val="0"/>
              </a:spcBef>
              <a:spcAft>
                <a:spcPts val="0"/>
              </a:spcAft>
              <a:buClr>
                <a:schemeClr val="dk2"/>
              </a:buClr>
              <a:buSzPts val="3500"/>
              <a:buNone/>
              <a:defRPr sz="3500">
                <a:solidFill>
                  <a:schemeClr val="dk2"/>
                </a:solidFill>
              </a:defRPr>
            </a:lvl3pPr>
            <a:lvl4pPr lvl="3" rtl="0" algn="ctr">
              <a:lnSpc>
                <a:spcPct val="100000"/>
              </a:lnSpc>
              <a:spcBef>
                <a:spcPts val="0"/>
              </a:spcBef>
              <a:spcAft>
                <a:spcPts val="0"/>
              </a:spcAft>
              <a:buClr>
                <a:schemeClr val="dk2"/>
              </a:buClr>
              <a:buSzPts val="3500"/>
              <a:buNone/>
              <a:defRPr sz="3500">
                <a:solidFill>
                  <a:schemeClr val="dk2"/>
                </a:solidFill>
              </a:defRPr>
            </a:lvl4pPr>
            <a:lvl5pPr lvl="4" rtl="0" algn="ctr">
              <a:lnSpc>
                <a:spcPct val="100000"/>
              </a:lnSpc>
              <a:spcBef>
                <a:spcPts val="0"/>
              </a:spcBef>
              <a:spcAft>
                <a:spcPts val="0"/>
              </a:spcAft>
              <a:buClr>
                <a:schemeClr val="dk2"/>
              </a:buClr>
              <a:buSzPts val="3500"/>
              <a:buNone/>
              <a:defRPr sz="3500">
                <a:solidFill>
                  <a:schemeClr val="dk2"/>
                </a:solidFill>
              </a:defRPr>
            </a:lvl5pPr>
            <a:lvl6pPr lvl="5" rtl="0" algn="ctr">
              <a:lnSpc>
                <a:spcPct val="100000"/>
              </a:lnSpc>
              <a:spcBef>
                <a:spcPts val="0"/>
              </a:spcBef>
              <a:spcAft>
                <a:spcPts val="0"/>
              </a:spcAft>
              <a:buClr>
                <a:schemeClr val="dk2"/>
              </a:buClr>
              <a:buSzPts val="3500"/>
              <a:buNone/>
              <a:defRPr sz="3500">
                <a:solidFill>
                  <a:schemeClr val="dk2"/>
                </a:solidFill>
              </a:defRPr>
            </a:lvl6pPr>
            <a:lvl7pPr lvl="6" rtl="0" algn="ctr">
              <a:lnSpc>
                <a:spcPct val="100000"/>
              </a:lnSpc>
              <a:spcBef>
                <a:spcPts val="0"/>
              </a:spcBef>
              <a:spcAft>
                <a:spcPts val="0"/>
              </a:spcAft>
              <a:buClr>
                <a:schemeClr val="dk2"/>
              </a:buClr>
              <a:buSzPts val="3500"/>
              <a:buNone/>
              <a:defRPr sz="3500">
                <a:solidFill>
                  <a:schemeClr val="dk2"/>
                </a:solidFill>
              </a:defRPr>
            </a:lvl7pPr>
            <a:lvl8pPr lvl="7" rtl="0" algn="ctr">
              <a:lnSpc>
                <a:spcPct val="100000"/>
              </a:lnSpc>
              <a:spcBef>
                <a:spcPts val="0"/>
              </a:spcBef>
              <a:spcAft>
                <a:spcPts val="0"/>
              </a:spcAft>
              <a:buClr>
                <a:schemeClr val="dk2"/>
              </a:buClr>
              <a:buSzPts val="3500"/>
              <a:buNone/>
              <a:defRPr sz="3500">
                <a:solidFill>
                  <a:schemeClr val="dk2"/>
                </a:solidFill>
              </a:defRPr>
            </a:lvl8pPr>
            <a:lvl9pPr lvl="8" rtl="0" algn="ctr">
              <a:lnSpc>
                <a:spcPct val="100000"/>
              </a:lnSpc>
              <a:spcBef>
                <a:spcPts val="0"/>
              </a:spcBef>
              <a:spcAft>
                <a:spcPts val="0"/>
              </a:spcAft>
              <a:buClr>
                <a:schemeClr val="dk2"/>
              </a:buClr>
              <a:buSzPts val="3500"/>
              <a:buNone/>
              <a:defRPr sz="3500">
                <a:solidFill>
                  <a:schemeClr val="dk2"/>
                </a:solidFill>
              </a:defRPr>
            </a:lvl9pPr>
          </a:lstStyle>
          <a:p>
            <a:r>
              <a:t>xx%</a:t>
            </a:r>
          </a:p>
        </p:txBody>
      </p:sp>
      <p:sp>
        <p:nvSpPr>
          <p:cNvPr id="6638" name="Google Shape;6638;p25"/>
          <p:cNvSpPr txBox="1"/>
          <p:nvPr>
            <p:ph idx="13" type="subTitle"/>
          </p:nvPr>
        </p:nvSpPr>
        <p:spPr>
          <a:xfrm>
            <a:off x="5511775" y="3232600"/>
            <a:ext cx="2743200" cy="5403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39" name="Google Shape;6639;p25"/>
          <p:cNvSpPr txBox="1"/>
          <p:nvPr>
            <p:ph idx="14" type="subTitle"/>
          </p:nvPr>
        </p:nvSpPr>
        <p:spPr>
          <a:xfrm>
            <a:off x="5511775" y="3772900"/>
            <a:ext cx="2743200" cy="603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grpSp>
        <p:nvGrpSpPr>
          <p:cNvPr id="6640" name="Google Shape;6640;p25"/>
          <p:cNvGrpSpPr/>
          <p:nvPr/>
        </p:nvGrpSpPr>
        <p:grpSpPr>
          <a:xfrm>
            <a:off x="79884" y="67067"/>
            <a:ext cx="464068" cy="3268619"/>
            <a:chOff x="157330" y="151887"/>
            <a:chExt cx="606149" cy="4269356"/>
          </a:xfrm>
        </p:grpSpPr>
        <p:grpSp>
          <p:nvGrpSpPr>
            <p:cNvPr id="6641" name="Google Shape;6641;p25"/>
            <p:cNvGrpSpPr/>
            <p:nvPr/>
          </p:nvGrpSpPr>
          <p:grpSpPr>
            <a:xfrm>
              <a:off x="157330" y="151887"/>
              <a:ext cx="606149" cy="40103"/>
              <a:chOff x="157325" y="384725"/>
              <a:chExt cx="743650" cy="49200"/>
            </a:xfrm>
          </p:grpSpPr>
          <p:sp>
            <p:nvSpPr>
              <p:cNvPr id="6642" name="Google Shape;6642;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25"/>
            <p:cNvGrpSpPr/>
            <p:nvPr/>
          </p:nvGrpSpPr>
          <p:grpSpPr>
            <a:xfrm>
              <a:off x="157330" y="335768"/>
              <a:ext cx="606149" cy="40103"/>
              <a:chOff x="157325" y="384725"/>
              <a:chExt cx="743650" cy="49200"/>
            </a:xfrm>
          </p:grpSpPr>
          <p:sp>
            <p:nvSpPr>
              <p:cNvPr id="6648" name="Google Shape;6648;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25"/>
            <p:cNvGrpSpPr/>
            <p:nvPr/>
          </p:nvGrpSpPr>
          <p:grpSpPr>
            <a:xfrm>
              <a:off x="157330" y="519649"/>
              <a:ext cx="606149" cy="40103"/>
              <a:chOff x="157325" y="384725"/>
              <a:chExt cx="743650" cy="49200"/>
            </a:xfrm>
          </p:grpSpPr>
          <p:sp>
            <p:nvSpPr>
              <p:cNvPr id="6654" name="Google Shape;6654;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25"/>
            <p:cNvGrpSpPr/>
            <p:nvPr/>
          </p:nvGrpSpPr>
          <p:grpSpPr>
            <a:xfrm>
              <a:off x="157330" y="703529"/>
              <a:ext cx="606149" cy="40103"/>
              <a:chOff x="157325" y="384725"/>
              <a:chExt cx="743650" cy="49200"/>
            </a:xfrm>
          </p:grpSpPr>
          <p:sp>
            <p:nvSpPr>
              <p:cNvPr id="6660" name="Google Shape;6660;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25"/>
            <p:cNvGrpSpPr/>
            <p:nvPr/>
          </p:nvGrpSpPr>
          <p:grpSpPr>
            <a:xfrm>
              <a:off x="157330" y="887410"/>
              <a:ext cx="606149" cy="40103"/>
              <a:chOff x="157325" y="384725"/>
              <a:chExt cx="743650" cy="49200"/>
            </a:xfrm>
          </p:grpSpPr>
          <p:sp>
            <p:nvSpPr>
              <p:cNvPr id="6666" name="Google Shape;6666;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25"/>
            <p:cNvGrpSpPr/>
            <p:nvPr/>
          </p:nvGrpSpPr>
          <p:grpSpPr>
            <a:xfrm>
              <a:off x="157330" y="1071290"/>
              <a:ext cx="606149" cy="40103"/>
              <a:chOff x="157325" y="384725"/>
              <a:chExt cx="743650" cy="49200"/>
            </a:xfrm>
          </p:grpSpPr>
          <p:sp>
            <p:nvSpPr>
              <p:cNvPr id="6672" name="Google Shape;6672;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25"/>
            <p:cNvGrpSpPr/>
            <p:nvPr/>
          </p:nvGrpSpPr>
          <p:grpSpPr>
            <a:xfrm>
              <a:off x="157330" y="1255171"/>
              <a:ext cx="606149" cy="40103"/>
              <a:chOff x="157325" y="384725"/>
              <a:chExt cx="743650" cy="49200"/>
            </a:xfrm>
          </p:grpSpPr>
          <p:sp>
            <p:nvSpPr>
              <p:cNvPr id="6678" name="Google Shape;6678;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25"/>
            <p:cNvGrpSpPr/>
            <p:nvPr/>
          </p:nvGrpSpPr>
          <p:grpSpPr>
            <a:xfrm>
              <a:off x="157330" y="1439051"/>
              <a:ext cx="606149" cy="40103"/>
              <a:chOff x="157325" y="384725"/>
              <a:chExt cx="743650" cy="49200"/>
            </a:xfrm>
          </p:grpSpPr>
          <p:sp>
            <p:nvSpPr>
              <p:cNvPr id="6684" name="Google Shape;6684;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25"/>
            <p:cNvGrpSpPr/>
            <p:nvPr/>
          </p:nvGrpSpPr>
          <p:grpSpPr>
            <a:xfrm>
              <a:off x="157330" y="1806812"/>
              <a:ext cx="606149" cy="40103"/>
              <a:chOff x="157325" y="384725"/>
              <a:chExt cx="743650" cy="49200"/>
            </a:xfrm>
          </p:grpSpPr>
          <p:sp>
            <p:nvSpPr>
              <p:cNvPr id="6690" name="Google Shape;6690;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25"/>
            <p:cNvGrpSpPr/>
            <p:nvPr/>
          </p:nvGrpSpPr>
          <p:grpSpPr>
            <a:xfrm>
              <a:off x="157330" y="1622932"/>
              <a:ext cx="606149" cy="40103"/>
              <a:chOff x="157325" y="384725"/>
              <a:chExt cx="743650" cy="49200"/>
            </a:xfrm>
          </p:grpSpPr>
          <p:sp>
            <p:nvSpPr>
              <p:cNvPr id="6696" name="Google Shape;6696;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25"/>
            <p:cNvGrpSpPr/>
            <p:nvPr/>
          </p:nvGrpSpPr>
          <p:grpSpPr>
            <a:xfrm>
              <a:off x="157330" y="1990693"/>
              <a:ext cx="606149" cy="40103"/>
              <a:chOff x="157325" y="384725"/>
              <a:chExt cx="743650" cy="49200"/>
            </a:xfrm>
          </p:grpSpPr>
          <p:sp>
            <p:nvSpPr>
              <p:cNvPr id="6702" name="Google Shape;6702;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25"/>
            <p:cNvGrpSpPr/>
            <p:nvPr/>
          </p:nvGrpSpPr>
          <p:grpSpPr>
            <a:xfrm>
              <a:off x="157330" y="2174574"/>
              <a:ext cx="606149" cy="40103"/>
              <a:chOff x="157325" y="384725"/>
              <a:chExt cx="743650" cy="49200"/>
            </a:xfrm>
          </p:grpSpPr>
          <p:sp>
            <p:nvSpPr>
              <p:cNvPr id="6708" name="Google Shape;6708;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25"/>
            <p:cNvGrpSpPr/>
            <p:nvPr/>
          </p:nvGrpSpPr>
          <p:grpSpPr>
            <a:xfrm>
              <a:off x="157330" y="2358454"/>
              <a:ext cx="606149" cy="40103"/>
              <a:chOff x="157325" y="384725"/>
              <a:chExt cx="743650" cy="49200"/>
            </a:xfrm>
          </p:grpSpPr>
          <p:sp>
            <p:nvSpPr>
              <p:cNvPr id="6714" name="Google Shape;6714;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25"/>
            <p:cNvGrpSpPr/>
            <p:nvPr/>
          </p:nvGrpSpPr>
          <p:grpSpPr>
            <a:xfrm>
              <a:off x="157330" y="2542335"/>
              <a:ext cx="606149" cy="40103"/>
              <a:chOff x="157325" y="384725"/>
              <a:chExt cx="743650" cy="49200"/>
            </a:xfrm>
          </p:grpSpPr>
          <p:sp>
            <p:nvSpPr>
              <p:cNvPr id="6720" name="Google Shape;6720;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25"/>
            <p:cNvGrpSpPr/>
            <p:nvPr/>
          </p:nvGrpSpPr>
          <p:grpSpPr>
            <a:xfrm>
              <a:off x="157330" y="2726215"/>
              <a:ext cx="606149" cy="40103"/>
              <a:chOff x="157325" y="384725"/>
              <a:chExt cx="743650" cy="49200"/>
            </a:xfrm>
          </p:grpSpPr>
          <p:sp>
            <p:nvSpPr>
              <p:cNvPr id="6726" name="Google Shape;6726;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25"/>
            <p:cNvGrpSpPr/>
            <p:nvPr/>
          </p:nvGrpSpPr>
          <p:grpSpPr>
            <a:xfrm>
              <a:off x="157330" y="2910096"/>
              <a:ext cx="606149" cy="40103"/>
              <a:chOff x="157325" y="384725"/>
              <a:chExt cx="743650" cy="49200"/>
            </a:xfrm>
          </p:grpSpPr>
          <p:sp>
            <p:nvSpPr>
              <p:cNvPr id="6732" name="Google Shape;6732;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25"/>
            <p:cNvGrpSpPr/>
            <p:nvPr/>
          </p:nvGrpSpPr>
          <p:grpSpPr>
            <a:xfrm>
              <a:off x="157330" y="3093976"/>
              <a:ext cx="606149" cy="40103"/>
              <a:chOff x="157325" y="384725"/>
              <a:chExt cx="743650" cy="49200"/>
            </a:xfrm>
          </p:grpSpPr>
          <p:sp>
            <p:nvSpPr>
              <p:cNvPr id="6738" name="Google Shape;6738;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25"/>
            <p:cNvGrpSpPr/>
            <p:nvPr/>
          </p:nvGrpSpPr>
          <p:grpSpPr>
            <a:xfrm>
              <a:off x="157330" y="3277857"/>
              <a:ext cx="606149" cy="40103"/>
              <a:chOff x="157325" y="384725"/>
              <a:chExt cx="743650" cy="49200"/>
            </a:xfrm>
          </p:grpSpPr>
          <p:sp>
            <p:nvSpPr>
              <p:cNvPr id="6744" name="Google Shape;6744;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25"/>
            <p:cNvGrpSpPr/>
            <p:nvPr/>
          </p:nvGrpSpPr>
          <p:grpSpPr>
            <a:xfrm>
              <a:off x="157330" y="3461737"/>
              <a:ext cx="606149" cy="40103"/>
              <a:chOff x="157325" y="384725"/>
              <a:chExt cx="743650" cy="49200"/>
            </a:xfrm>
          </p:grpSpPr>
          <p:sp>
            <p:nvSpPr>
              <p:cNvPr id="6750" name="Google Shape;6750;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25"/>
            <p:cNvGrpSpPr/>
            <p:nvPr/>
          </p:nvGrpSpPr>
          <p:grpSpPr>
            <a:xfrm>
              <a:off x="157330" y="3645618"/>
              <a:ext cx="606149" cy="40103"/>
              <a:chOff x="157325" y="384725"/>
              <a:chExt cx="743650" cy="49200"/>
            </a:xfrm>
          </p:grpSpPr>
          <p:sp>
            <p:nvSpPr>
              <p:cNvPr id="6756" name="Google Shape;6756;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25"/>
            <p:cNvGrpSpPr/>
            <p:nvPr/>
          </p:nvGrpSpPr>
          <p:grpSpPr>
            <a:xfrm>
              <a:off x="157330" y="4013379"/>
              <a:ext cx="606149" cy="40103"/>
              <a:chOff x="157325" y="384725"/>
              <a:chExt cx="743650" cy="49200"/>
            </a:xfrm>
          </p:grpSpPr>
          <p:sp>
            <p:nvSpPr>
              <p:cNvPr id="6762" name="Google Shape;6762;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25"/>
            <p:cNvGrpSpPr/>
            <p:nvPr/>
          </p:nvGrpSpPr>
          <p:grpSpPr>
            <a:xfrm>
              <a:off x="157330" y="3829499"/>
              <a:ext cx="606149" cy="40103"/>
              <a:chOff x="157325" y="384725"/>
              <a:chExt cx="743650" cy="49200"/>
            </a:xfrm>
          </p:grpSpPr>
          <p:sp>
            <p:nvSpPr>
              <p:cNvPr id="6768" name="Google Shape;6768;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25"/>
            <p:cNvGrpSpPr/>
            <p:nvPr/>
          </p:nvGrpSpPr>
          <p:grpSpPr>
            <a:xfrm>
              <a:off x="157330" y="4197260"/>
              <a:ext cx="606149" cy="40103"/>
              <a:chOff x="157325" y="384725"/>
              <a:chExt cx="743650" cy="49200"/>
            </a:xfrm>
          </p:grpSpPr>
          <p:sp>
            <p:nvSpPr>
              <p:cNvPr id="6774" name="Google Shape;6774;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25"/>
            <p:cNvGrpSpPr/>
            <p:nvPr/>
          </p:nvGrpSpPr>
          <p:grpSpPr>
            <a:xfrm>
              <a:off x="157330" y="4381140"/>
              <a:ext cx="606149" cy="40103"/>
              <a:chOff x="157325" y="384725"/>
              <a:chExt cx="743650" cy="49200"/>
            </a:xfrm>
          </p:grpSpPr>
          <p:sp>
            <p:nvSpPr>
              <p:cNvPr id="6780" name="Google Shape;6780;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5" name="Google Shape;6785;p25"/>
          <p:cNvGrpSpPr/>
          <p:nvPr/>
        </p:nvGrpSpPr>
        <p:grpSpPr>
          <a:xfrm>
            <a:off x="8590384" y="67067"/>
            <a:ext cx="464068" cy="3268619"/>
            <a:chOff x="157330" y="151887"/>
            <a:chExt cx="606149" cy="4269356"/>
          </a:xfrm>
        </p:grpSpPr>
        <p:grpSp>
          <p:nvGrpSpPr>
            <p:cNvPr id="6786" name="Google Shape;6786;p25"/>
            <p:cNvGrpSpPr/>
            <p:nvPr/>
          </p:nvGrpSpPr>
          <p:grpSpPr>
            <a:xfrm>
              <a:off x="157330" y="151887"/>
              <a:ext cx="606149" cy="40103"/>
              <a:chOff x="157325" y="384725"/>
              <a:chExt cx="743650" cy="49200"/>
            </a:xfrm>
          </p:grpSpPr>
          <p:sp>
            <p:nvSpPr>
              <p:cNvPr id="6787" name="Google Shape;6787;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25"/>
            <p:cNvGrpSpPr/>
            <p:nvPr/>
          </p:nvGrpSpPr>
          <p:grpSpPr>
            <a:xfrm>
              <a:off x="157330" y="335768"/>
              <a:ext cx="606149" cy="40103"/>
              <a:chOff x="157325" y="384725"/>
              <a:chExt cx="743650" cy="49200"/>
            </a:xfrm>
          </p:grpSpPr>
          <p:sp>
            <p:nvSpPr>
              <p:cNvPr id="6793" name="Google Shape;6793;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25"/>
            <p:cNvGrpSpPr/>
            <p:nvPr/>
          </p:nvGrpSpPr>
          <p:grpSpPr>
            <a:xfrm>
              <a:off x="157330" y="519649"/>
              <a:ext cx="606149" cy="40103"/>
              <a:chOff x="157325" y="384725"/>
              <a:chExt cx="743650" cy="49200"/>
            </a:xfrm>
          </p:grpSpPr>
          <p:sp>
            <p:nvSpPr>
              <p:cNvPr id="6799" name="Google Shape;6799;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25"/>
            <p:cNvGrpSpPr/>
            <p:nvPr/>
          </p:nvGrpSpPr>
          <p:grpSpPr>
            <a:xfrm>
              <a:off x="157330" y="703529"/>
              <a:ext cx="606149" cy="40103"/>
              <a:chOff x="157325" y="384725"/>
              <a:chExt cx="743650" cy="49200"/>
            </a:xfrm>
          </p:grpSpPr>
          <p:sp>
            <p:nvSpPr>
              <p:cNvPr id="6805" name="Google Shape;6805;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25"/>
            <p:cNvGrpSpPr/>
            <p:nvPr/>
          </p:nvGrpSpPr>
          <p:grpSpPr>
            <a:xfrm>
              <a:off x="157330" y="887410"/>
              <a:ext cx="606149" cy="40103"/>
              <a:chOff x="157325" y="384725"/>
              <a:chExt cx="743650" cy="49200"/>
            </a:xfrm>
          </p:grpSpPr>
          <p:sp>
            <p:nvSpPr>
              <p:cNvPr id="6811" name="Google Shape;6811;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25"/>
            <p:cNvGrpSpPr/>
            <p:nvPr/>
          </p:nvGrpSpPr>
          <p:grpSpPr>
            <a:xfrm>
              <a:off x="157330" y="1071290"/>
              <a:ext cx="606149" cy="40103"/>
              <a:chOff x="157325" y="384725"/>
              <a:chExt cx="743650" cy="49200"/>
            </a:xfrm>
          </p:grpSpPr>
          <p:sp>
            <p:nvSpPr>
              <p:cNvPr id="6817" name="Google Shape;6817;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25"/>
            <p:cNvGrpSpPr/>
            <p:nvPr/>
          </p:nvGrpSpPr>
          <p:grpSpPr>
            <a:xfrm>
              <a:off x="157330" y="1255171"/>
              <a:ext cx="606149" cy="40103"/>
              <a:chOff x="157325" y="384725"/>
              <a:chExt cx="743650" cy="49200"/>
            </a:xfrm>
          </p:grpSpPr>
          <p:sp>
            <p:nvSpPr>
              <p:cNvPr id="6823" name="Google Shape;6823;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25"/>
            <p:cNvGrpSpPr/>
            <p:nvPr/>
          </p:nvGrpSpPr>
          <p:grpSpPr>
            <a:xfrm>
              <a:off x="157330" y="1439051"/>
              <a:ext cx="606149" cy="40103"/>
              <a:chOff x="157325" y="384725"/>
              <a:chExt cx="743650" cy="49200"/>
            </a:xfrm>
          </p:grpSpPr>
          <p:sp>
            <p:nvSpPr>
              <p:cNvPr id="6829" name="Google Shape;6829;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25"/>
            <p:cNvGrpSpPr/>
            <p:nvPr/>
          </p:nvGrpSpPr>
          <p:grpSpPr>
            <a:xfrm>
              <a:off x="157330" y="1806812"/>
              <a:ext cx="606149" cy="40103"/>
              <a:chOff x="157325" y="384725"/>
              <a:chExt cx="743650" cy="49200"/>
            </a:xfrm>
          </p:grpSpPr>
          <p:sp>
            <p:nvSpPr>
              <p:cNvPr id="6835" name="Google Shape;6835;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25"/>
            <p:cNvGrpSpPr/>
            <p:nvPr/>
          </p:nvGrpSpPr>
          <p:grpSpPr>
            <a:xfrm>
              <a:off x="157330" y="1622932"/>
              <a:ext cx="606149" cy="40103"/>
              <a:chOff x="157325" y="384725"/>
              <a:chExt cx="743650" cy="49200"/>
            </a:xfrm>
          </p:grpSpPr>
          <p:sp>
            <p:nvSpPr>
              <p:cNvPr id="6841" name="Google Shape;6841;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25"/>
            <p:cNvGrpSpPr/>
            <p:nvPr/>
          </p:nvGrpSpPr>
          <p:grpSpPr>
            <a:xfrm>
              <a:off x="157330" y="1990693"/>
              <a:ext cx="606149" cy="40103"/>
              <a:chOff x="157325" y="384725"/>
              <a:chExt cx="743650" cy="49200"/>
            </a:xfrm>
          </p:grpSpPr>
          <p:sp>
            <p:nvSpPr>
              <p:cNvPr id="6847" name="Google Shape;6847;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25"/>
            <p:cNvGrpSpPr/>
            <p:nvPr/>
          </p:nvGrpSpPr>
          <p:grpSpPr>
            <a:xfrm>
              <a:off x="157330" y="2174574"/>
              <a:ext cx="606149" cy="40103"/>
              <a:chOff x="157325" y="384725"/>
              <a:chExt cx="743650" cy="49200"/>
            </a:xfrm>
          </p:grpSpPr>
          <p:sp>
            <p:nvSpPr>
              <p:cNvPr id="6853" name="Google Shape;6853;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25"/>
            <p:cNvGrpSpPr/>
            <p:nvPr/>
          </p:nvGrpSpPr>
          <p:grpSpPr>
            <a:xfrm>
              <a:off x="157330" y="2358454"/>
              <a:ext cx="606149" cy="40103"/>
              <a:chOff x="157325" y="384725"/>
              <a:chExt cx="743650" cy="49200"/>
            </a:xfrm>
          </p:grpSpPr>
          <p:sp>
            <p:nvSpPr>
              <p:cNvPr id="6859" name="Google Shape;6859;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25"/>
            <p:cNvGrpSpPr/>
            <p:nvPr/>
          </p:nvGrpSpPr>
          <p:grpSpPr>
            <a:xfrm>
              <a:off x="157330" y="2542335"/>
              <a:ext cx="606149" cy="40103"/>
              <a:chOff x="157325" y="384725"/>
              <a:chExt cx="743650" cy="49200"/>
            </a:xfrm>
          </p:grpSpPr>
          <p:sp>
            <p:nvSpPr>
              <p:cNvPr id="6865" name="Google Shape;6865;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25"/>
            <p:cNvGrpSpPr/>
            <p:nvPr/>
          </p:nvGrpSpPr>
          <p:grpSpPr>
            <a:xfrm>
              <a:off x="157330" y="2726215"/>
              <a:ext cx="606149" cy="40103"/>
              <a:chOff x="157325" y="384725"/>
              <a:chExt cx="743650" cy="49200"/>
            </a:xfrm>
          </p:grpSpPr>
          <p:sp>
            <p:nvSpPr>
              <p:cNvPr id="6871" name="Google Shape;6871;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25"/>
            <p:cNvGrpSpPr/>
            <p:nvPr/>
          </p:nvGrpSpPr>
          <p:grpSpPr>
            <a:xfrm>
              <a:off x="157330" y="2910096"/>
              <a:ext cx="606149" cy="40103"/>
              <a:chOff x="157325" y="384725"/>
              <a:chExt cx="743650" cy="49200"/>
            </a:xfrm>
          </p:grpSpPr>
          <p:sp>
            <p:nvSpPr>
              <p:cNvPr id="6877" name="Google Shape;6877;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25"/>
            <p:cNvGrpSpPr/>
            <p:nvPr/>
          </p:nvGrpSpPr>
          <p:grpSpPr>
            <a:xfrm>
              <a:off x="157330" y="3093976"/>
              <a:ext cx="606149" cy="40103"/>
              <a:chOff x="157325" y="384725"/>
              <a:chExt cx="743650" cy="49200"/>
            </a:xfrm>
          </p:grpSpPr>
          <p:sp>
            <p:nvSpPr>
              <p:cNvPr id="6883" name="Google Shape;6883;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25"/>
            <p:cNvGrpSpPr/>
            <p:nvPr/>
          </p:nvGrpSpPr>
          <p:grpSpPr>
            <a:xfrm>
              <a:off x="157330" y="3277857"/>
              <a:ext cx="606149" cy="40103"/>
              <a:chOff x="157325" y="384725"/>
              <a:chExt cx="743650" cy="49200"/>
            </a:xfrm>
          </p:grpSpPr>
          <p:sp>
            <p:nvSpPr>
              <p:cNvPr id="6889" name="Google Shape;6889;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25"/>
            <p:cNvGrpSpPr/>
            <p:nvPr/>
          </p:nvGrpSpPr>
          <p:grpSpPr>
            <a:xfrm>
              <a:off x="157330" y="3461737"/>
              <a:ext cx="606149" cy="40103"/>
              <a:chOff x="157325" y="384725"/>
              <a:chExt cx="743650" cy="49200"/>
            </a:xfrm>
          </p:grpSpPr>
          <p:sp>
            <p:nvSpPr>
              <p:cNvPr id="6895" name="Google Shape;6895;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25"/>
            <p:cNvGrpSpPr/>
            <p:nvPr/>
          </p:nvGrpSpPr>
          <p:grpSpPr>
            <a:xfrm>
              <a:off x="157330" y="3645618"/>
              <a:ext cx="606149" cy="40103"/>
              <a:chOff x="157325" y="384725"/>
              <a:chExt cx="743650" cy="49200"/>
            </a:xfrm>
          </p:grpSpPr>
          <p:sp>
            <p:nvSpPr>
              <p:cNvPr id="6901" name="Google Shape;6901;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25"/>
            <p:cNvGrpSpPr/>
            <p:nvPr/>
          </p:nvGrpSpPr>
          <p:grpSpPr>
            <a:xfrm>
              <a:off x="157330" y="4013379"/>
              <a:ext cx="606149" cy="40103"/>
              <a:chOff x="157325" y="384725"/>
              <a:chExt cx="743650" cy="49200"/>
            </a:xfrm>
          </p:grpSpPr>
          <p:sp>
            <p:nvSpPr>
              <p:cNvPr id="6907" name="Google Shape;6907;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25"/>
            <p:cNvGrpSpPr/>
            <p:nvPr/>
          </p:nvGrpSpPr>
          <p:grpSpPr>
            <a:xfrm>
              <a:off x="157330" y="3829499"/>
              <a:ext cx="606149" cy="40103"/>
              <a:chOff x="157325" y="384725"/>
              <a:chExt cx="743650" cy="49200"/>
            </a:xfrm>
          </p:grpSpPr>
          <p:sp>
            <p:nvSpPr>
              <p:cNvPr id="6913" name="Google Shape;6913;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25"/>
            <p:cNvGrpSpPr/>
            <p:nvPr/>
          </p:nvGrpSpPr>
          <p:grpSpPr>
            <a:xfrm>
              <a:off x="157330" y="4197260"/>
              <a:ext cx="606149" cy="40103"/>
              <a:chOff x="157325" y="384725"/>
              <a:chExt cx="743650" cy="49200"/>
            </a:xfrm>
          </p:grpSpPr>
          <p:sp>
            <p:nvSpPr>
              <p:cNvPr id="6919" name="Google Shape;6919;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25"/>
            <p:cNvGrpSpPr/>
            <p:nvPr/>
          </p:nvGrpSpPr>
          <p:grpSpPr>
            <a:xfrm>
              <a:off x="157330" y="4381140"/>
              <a:ext cx="606149" cy="40103"/>
              <a:chOff x="157325" y="384725"/>
              <a:chExt cx="743650" cy="49200"/>
            </a:xfrm>
          </p:grpSpPr>
          <p:sp>
            <p:nvSpPr>
              <p:cNvPr id="6925" name="Google Shape;6925;p2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30" name="Google Shape;6930;p25"/>
          <p:cNvSpPr txBox="1"/>
          <p:nvPr>
            <p:ph idx="15"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6931" name="Shape 6931"/>
        <p:cNvGrpSpPr/>
        <p:nvPr/>
      </p:nvGrpSpPr>
      <p:grpSpPr>
        <a:xfrm>
          <a:off x="0" y="0"/>
          <a:ext cx="0" cy="0"/>
          <a:chOff x="0" y="0"/>
          <a:chExt cx="0" cy="0"/>
        </a:xfrm>
      </p:grpSpPr>
      <p:sp>
        <p:nvSpPr>
          <p:cNvPr id="6932" name="Google Shape;6932;p26"/>
          <p:cNvSpPr txBox="1"/>
          <p:nvPr>
            <p:ph hasCustomPrompt="1" type="title"/>
          </p:nvPr>
        </p:nvSpPr>
        <p:spPr>
          <a:xfrm>
            <a:off x="1576950" y="1608200"/>
            <a:ext cx="2643300" cy="925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933" name="Google Shape;6933;p26"/>
          <p:cNvSpPr txBox="1"/>
          <p:nvPr>
            <p:ph idx="1" type="subTitle"/>
          </p:nvPr>
        </p:nvSpPr>
        <p:spPr>
          <a:xfrm>
            <a:off x="1576950" y="2533700"/>
            <a:ext cx="2643300" cy="599400"/>
          </a:xfrm>
          <a:prstGeom prst="rect">
            <a:avLst/>
          </a:prstGeom>
          <a:gradFill>
            <a:gsLst>
              <a:gs pos="0">
                <a:schemeClr val="accent1"/>
              </a:gs>
              <a:gs pos="58000">
                <a:srgbClr val="000000">
                  <a:alpha val="0"/>
                </a:srgbClr>
              </a:gs>
              <a:gs pos="100000">
                <a:srgbClr val="000000">
                  <a:alpha val="0"/>
                </a:srgbClr>
              </a:gs>
            </a:gsLst>
            <a:lin ang="16198662"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34" name="Google Shape;6934;p26"/>
          <p:cNvSpPr txBox="1"/>
          <p:nvPr>
            <p:ph hasCustomPrompt="1" idx="2" type="title"/>
          </p:nvPr>
        </p:nvSpPr>
        <p:spPr>
          <a:xfrm>
            <a:off x="4912650" y="1608200"/>
            <a:ext cx="2654400" cy="925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935" name="Google Shape;6935;p26"/>
          <p:cNvSpPr txBox="1"/>
          <p:nvPr>
            <p:ph idx="3" type="subTitle"/>
          </p:nvPr>
        </p:nvSpPr>
        <p:spPr>
          <a:xfrm>
            <a:off x="4912650" y="2533700"/>
            <a:ext cx="2654400" cy="599400"/>
          </a:xfrm>
          <a:prstGeom prst="rect">
            <a:avLst/>
          </a:prstGeom>
          <a:gradFill>
            <a:gsLst>
              <a:gs pos="0">
                <a:schemeClr val="accent1"/>
              </a:gs>
              <a:gs pos="58000">
                <a:srgbClr val="000000">
                  <a:alpha val="0"/>
                </a:srgbClr>
              </a:gs>
              <a:gs pos="100000">
                <a:srgbClr val="000000">
                  <a:alpha val="0"/>
                </a:srgbClr>
              </a:gs>
            </a:gsLst>
            <a:lin ang="16198662"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936" name="Google Shape;6936;p26"/>
          <p:cNvGrpSpPr/>
          <p:nvPr/>
        </p:nvGrpSpPr>
        <p:grpSpPr>
          <a:xfrm rot="10800000">
            <a:off x="-9" y="1430761"/>
            <a:ext cx="435094" cy="3064543"/>
            <a:chOff x="157330" y="151887"/>
            <a:chExt cx="606149" cy="4269356"/>
          </a:xfrm>
        </p:grpSpPr>
        <p:grpSp>
          <p:nvGrpSpPr>
            <p:cNvPr id="6937" name="Google Shape;6937;p26"/>
            <p:cNvGrpSpPr/>
            <p:nvPr/>
          </p:nvGrpSpPr>
          <p:grpSpPr>
            <a:xfrm>
              <a:off x="157330" y="151887"/>
              <a:ext cx="606149" cy="40103"/>
              <a:chOff x="157325" y="384725"/>
              <a:chExt cx="743650" cy="49200"/>
            </a:xfrm>
          </p:grpSpPr>
          <p:sp>
            <p:nvSpPr>
              <p:cNvPr id="6938" name="Google Shape;6938;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26"/>
            <p:cNvGrpSpPr/>
            <p:nvPr/>
          </p:nvGrpSpPr>
          <p:grpSpPr>
            <a:xfrm>
              <a:off x="157330" y="335768"/>
              <a:ext cx="606149" cy="40103"/>
              <a:chOff x="157325" y="384725"/>
              <a:chExt cx="743650" cy="49200"/>
            </a:xfrm>
          </p:grpSpPr>
          <p:sp>
            <p:nvSpPr>
              <p:cNvPr id="6944" name="Google Shape;6944;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26"/>
            <p:cNvGrpSpPr/>
            <p:nvPr/>
          </p:nvGrpSpPr>
          <p:grpSpPr>
            <a:xfrm>
              <a:off x="157330" y="519649"/>
              <a:ext cx="606149" cy="40103"/>
              <a:chOff x="157325" y="384725"/>
              <a:chExt cx="743650" cy="49200"/>
            </a:xfrm>
          </p:grpSpPr>
          <p:sp>
            <p:nvSpPr>
              <p:cNvPr id="6950" name="Google Shape;6950;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26"/>
            <p:cNvGrpSpPr/>
            <p:nvPr/>
          </p:nvGrpSpPr>
          <p:grpSpPr>
            <a:xfrm>
              <a:off x="157330" y="703529"/>
              <a:ext cx="606149" cy="40103"/>
              <a:chOff x="157325" y="384725"/>
              <a:chExt cx="743650" cy="49200"/>
            </a:xfrm>
          </p:grpSpPr>
          <p:sp>
            <p:nvSpPr>
              <p:cNvPr id="6956" name="Google Shape;6956;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26"/>
            <p:cNvGrpSpPr/>
            <p:nvPr/>
          </p:nvGrpSpPr>
          <p:grpSpPr>
            <a:xfrm>
              <a:off x="157330" y="887410"/>
              <a:ext cx="606149" cy="40103"/>
              <a:chOff x="157325" y="384725"/>
              <a:chExt cx="743650" cy="49200"/>
            </a:xfrm>
          </p:grpSpPr>
          <p:sp>
            <p:nvSpPr>
              <p:cNvPr id="6962" name="Google Shape;6962;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26"/>
            <p:cNvGrpSpPr/>
            <p:nvPr/>
          </p:nvGrpSpPr>
          <p:grpSpPr>
            <a:xfrm>
              <a:off x="157330" y="1071290"/>
              <a:ext cx="606149" cy="40103"/>
              <a:chOff x="157325" y="384725"/>
              <a:chExt cx="743650" cy="49200"/>
            </a:xfrm>
          </p:grpSpPr>
          <p:sp>
            <p:nvSpPr>
              <p:cNvPr id="6968" name="Google Shape;6968;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26"/>
            <p:cNvGrpSpPr/>
            <p:nvPr/>
          </p:nvGrpSpPr>
          <p:grpSpPr>
            <a:xfrm>
              <a:off x="157330" y="1255171"/>
              <a:ext cx="606149" cy="40103"/>
              <a:chOff x="157325" y="384725"/>
              <a:chExt cx="743650" cy="49200"/>
            </a:xfrm>
          </p:grpSpPr>
          <p:sp>
            <p:nvSpPr>
              <p:cNvPr id="6974" name="Google Shape;6974;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26"/>
            <p:cNvGrpSpPr/>
            <p:nvPr/>
          </p:nvGrpSpPr>
          <p:grpSpPr>
            <a:xfrm>
              <a:off x="157330" y="1439051"/>
              <a:ext cx="606149" cy="40103"/>
              <a:chOff x="157325" y="384725"/>
              <a:chExt cx="743650" cy="49200"/>
            </a:xfrm>
          </p:grpSpPr>
          <p:sp>
            <p:nvSpPr>
              <p:cNvPr id="6980" name="Google Shape;6980;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26"/>
            <p:cNvGrpSpPr/>
            <p:nvPr/>
          </p:nvGrpSpPr>
          <p:grpSpPr>
            <a:xfrm>
              <a:off x="157330" y="1806812"/>
              <a:ext cx="606149" cy="40103"/>
              <a:chOff x="157325" y="384725"/>
              <a:chExt cx="743650" cy="49200"/>
            </a:xfrm>
          </p:grpSpPr>
          <p:sp>
            <p:nvSpPr>
              <p:cNvPr id="6986" name="Google Shape;6986;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26"/>
            <p:cNvGrpSpPr/>
            <p:nvPr/>
          </p:nvGrpSpPr>
          <p:grpSpPr>
            <a:xfrm>
              <a:off x="157330" y="1622932"/>
              <a:ext cx="606149" cy="40103"/>
              <a:chOff x="157325" y="384725"/>
              <a:chExt cx="743650" cy="49200"/>
            </a:xfrm>
          </p:grpSpPr>
          <p:sp>
            <p:nvSpPr>
              <p:cNvPr id="6992" name="Google Shape;6992;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26"/>
            <p:cNvGrpSpPr/>
            <p:nvPr/>
          </p:nvGrpSpPr>
          <p:grpSpPr>
            <a:xfrm>
              <a:off x="157330" y="1990693"/>
              <a:ext cx="606149" cy="40103"/>
              <a:chOff x="157325" y="384725"/>
              <a:chExt cx="743650" cy="49200"/>
            </a:xfrm>
          </p:grpSpPr>
          <p:sp>
            <p:nvSpPr>
              <p:cNvPr id="6998" name="Google Shape;6998;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26"/>
            <p:cNvGrpSpPr/>
            <p:nvPr/>
          </p:nvGrpSpPr>
          <p:grpSpPr>
            <a:xfrm>
              <a:off x="157330" y="2174574"/>
              <a:ext cx="606149" cy="40103"/>
              <a:chOff x="157325" y="384725"/>
              <a:chExt cx="743650" cy="49200"/>
            </a:xfrm>
          </p:grpSpPr>
          <p:sp>
            <p:nvSpPr>
              <p:cNvPr id="7004" name="Google Shape;7004;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26"/>
            <p:cNvGrpSpPr/>
            <p:nvPr/>
          </p:nvGrpSpPr>
          <p:grpSpPr>
            <a:xfrm>
              <a:off x="157330" y="2358454"/>
              <a:ext cx="606149" cy="40103"/>
              <a:chOff x="157325" y="384725"/>
              <a:chExt cx="743650" cy="49200"/>
            </a:xfrm>
          </p:grpSpPr>
          <p:sp>
            <p:nvSpPr>
              <p:cNvPr id="7010" name="Google Shape;7010;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26"/>
            <p:cNvGrpSpPr/>
            <p:nvPr/>
          </p:nvGrpSpPr>
          <p:grpSpPr>
            <a:xfrm>
              <a:off x="157330" y="2542335"/>
              <a:ext cx="606149" cy="40103"/>
              <a:chOff x="157325" y="384725"/>
              <a:chExt cx="743650" cy="49200"/>
            </a:xfrm>
          </p:grpSpPr>
          <p:sp>
            <p:nvSpPr>
              <p:cNvPr id="7016" name="Google Shape;7016;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26"/>
            <p:cNvGrpSpPr/>
            <p:nvPr/>
          </p:nvGrpSpPr>
          <p:grpSpPr>
            <a:xfrm>
              <a:off x="157330" y="2726215"/>
              <a:ext cx="606149" cy="40103"/>
              <a:chOff x="157325" y="384725"/>
              <a:chExt cx="743650" cy="49200"/>
            </a:xfrm>
          </p:grpSpPr>
          <p:sp>
            <p:nvSpPr>
              <p:cNvPr id="7022" name="Google Shape;7022;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26"/>
            <p:cNvGrpSpPr/>
            <p:nvPr/>
          </p:nvGrpSpPr>
          <p:grpSpPr>
            <a:xfrm>
              <a:off x="157330" y="2910096"/>
              <a:ext cx="606149" cy="40103"/>
              <a:chOff x="157325" y="384725"/>
              <a:chExt cx="743650" cy="49200"/>
            </a:xfrm>
          </p:grpSpPr>
          <p:sp>
            <p:nvSpPr>
              <p:cNvPr id="7028" name="Google Shape;7028;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26"/>
            <p:cNvGrpSpPr/>
            <p:nvPr/>
          </p:nvGrpSpPr>
          <p:grpSpPr>
            <a:xfrm>
              <a:off x="157330" y="3093976"/>
              <a:ext cx="606149" cy="40103"/>
              <a:chOff x="157325" y="384725"/>
              <a:chExt cx="743650" cy="49200"/>
            </a:xfrm>
          </p:grpSpPr>
          <p:sp>
            <p:nvSpPr>
              <p:cNvPr id="7034" name="Google Shape;7034;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26"/>
            <p:cNvGrpSpPr/>
            <p:nvPr/>
          </p:nvGrpSpPr>
          <p:grpSpPr>
            <a:xfrm>
              <a:off x="157330" y="3277857"/>
              <a:ext cx="606149" cy="40103"/>
              <a:chOff x="157325" y="384725"/>
              <a:chExt cx="743650" cy="49200"/>
            </a:xfrm>
          </p:grpSpPr>
          <p:sp>
            <p:nvSpPr>
              <p:cNvPr id="7040" name="Google Shape;7040;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26"/>
            <p:cNvGrpSpPr/>
            <p:nvPr/>
          </p:nvGrpSpPr>
          <p:grpSpPr>
            <a:xfrm>
              <a:off x="157330" y="3461737"/>
              <a:ext cx="606149" cy="40103"/>
              <a:chOff x="157325" y="384725"/>
              <a:chExt cx="743650" cy="49200"/>
            </a:xfrm>
          </p:grpSpPr>
          <p:sp>
            <p:nvSpPr>
              <p:cNvPr id="7046" name="Google Shape;7046;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26"/>
            <p:cNvGrpSpPr/>
            <p:nvPr/>
          </p:nvGrpSpPr>
          <p:grpSpPr>
            <a:xfrm>
              <a:off x="157330" y="3645618"/>
              <a:ext cx="606149" cy="40103"/>
              <a:chOff x="157325" y="384725"/>
              <a:chExt cx="743650" cy="49200"/>
            </a:xfrm>
          </p:grpSpPr>
          <p:sp>
            <p:nvSpPr>
              <p:cNvPr id="7052" name="Google Shape;7052;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26"/>
            <p:cNvGrpSpPr/>
            <p:nvPr/>
          </p:nvGrpSpPr>
          <p:grpSpPr>
            <a:xfrm>
              <a:off x="157330" y="4013379"/>
              <a:ext cx="606149" cy="40103"/>
              <a:chOff x="157325" y="384725"/>
              <a:chExt cx="743650" cy="49200"/>
            </a:xfrm>
          </p:grpSpPr>
          <p:sp>
            <p:nvSpPr>
              <p:cNvPr id="7058" name="Google Shape;7058;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26"/>
            <p:cNvGrpSpPr/>
            <p:nvPr/>
          </p:nvGrpSpPr>
          <p:grpSpPr>
            <a:xfrm>
              <a:off x="157330" y="3829499"/>
              <a:ext cx="606149" cy="40103"/>
              <a:chOff x="157325" y="384725"/>
              <a:chExt cx="743650" cy="49200"/>
            </a:xfrm>
          </p:grpSpPr>
          <p:sp>
            <p:nvSpPr>
              <p:cNvPr id="7064" name="Google Shape;7064;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26"/>
            <p:cNvGrpSpPr/>
            <p:nvPr/>
          </p:nvGrpSpPr>
          <p:grpSpPr>
            <a:xfrm>
              <a:off x="157330" y="4197260"/>
              <a:ext cx="606149" cy="40103"/>
              <a:chOff x="157325" y="384725"/>
              <a:chExt cx="743650" cy="49200"/>
            </a:xfrm>
          </p:grpSpPr>
          <p:sp>
            <p:nvSpPr>
              <p:cNvPr id="7070" name="Google Shape;7070;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26"/>
            <p:cNvGrpSpPr/>
            <p:nvPr/>
          </p:nvGrpSpPr>
          <p:grpSpPr>
            <a:xfrm>
              <a:off x="157330" y="4381140"/>
              <a:ext cx="606149" cy="40103"/>
              <a:chOff x="157325" y="384725"/>
              <a:chExt cx="743650" cy="49200"/>
            </a:xfrm>
          </p:grpSpPr>
          <p:sp>
            <p:nvSpPr>
              <p:cNvPr id="7076" name="Google Shape;7076;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1" name="Google Shape;7081;p26"/>
          <p:cNvGrpSpPr/>
          <p:nvPr/>
        </p:nvGrpSpPr>
        <p:grpSpPr>
          <a:xfrm rot="10800000">
            <a:off x="8704791" y="1430761"/>
            <a:ext cx="435094" cy="3064543"/>
            <a:chOff x="157330" y="151887"/>
            <a:chExt cx="606149" cy="4269356"/>
          </a:xfrm>
        </p:grpSpPr>
        <p:grpSp>
          <p:nvGrpSpPr>
            <p:cNvPr id="7082" name="Google Shape;7082;p26"/>
            <p:cNvGrpSpPr/>
            <p:nvPr/>
          </p:nvGrpSpPr>
          <p:grpSpPr>
            <a:xfrm>
              <a:off x="157330" y="151887"/>
              <a:ext cx="606149" cy="40103"/>
              <a:chOff x="157325" y="384725"/>
              <a:chExt cx="743650" cy="49200"/>
            </a:xfrm>
          </p:grpSpPr>
          <p:sp>
            <p:nvSpPr>
              <p:cNvPr id="7083" name="Google Shape;7083;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26"/>
            <p:cNvGrpSpPr/>
            <p:nvPr/>
          </p:nvGrpSpPr>
          <p:grpSpPr>
            <a:xfrm>
              <a:off x="157330" y="335768"/>
              <a:ext cx="606149" cy="40103"/>
              <a:chOff x="157325" y="384725"/>
              <a:chExt cx="743650" cy="49200"/>
            </a:xfrm>
          </p:grpSpPr>
          <p:sp>
            <p:nvSpPr>
              <p:cNvPr id="7089" name="Google Shape;7089;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26"/>
            <p:cNvGrpSpPr/>
            <p:nvPr/>
          </p:nvGrpSpPr>
          <p:grpSpPr>
            <a:xfrm>
              <a:off x="157330" y="519649"/>
              <a:ext cx="606149" cy="40103"/>
              <a:chOff x="157325" y="384725"/>
              <a:chExt cx="743650" cy="49200"/>
            </a:xfrm>
          </p:grpSpPr>
          <p:sp>
            <p:nvSpPr>
              <p:cNvPr id="7095" name="Google Shape;7095;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26"/>
            <p:cNvGrpSpPr/>
            <p:nvPr/>
          </p:nvGrpSpPr>
          <p:grpSpPr>
            <a:xfrm>
              <a:off x="157330" y="703529"/>
              <a:ext cx="606149" cy="40103"/>
              <a:chOff x="157325" y="384725"/>
              <a:chExt cx="743650" cy="49200"/>
            </a:xfrm>
          </p:grpSpPr>
          <p:sp>
            <p:nvSpPr>
              <p:cNvPr id="7101" name="Google Shape;7101;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26"/>
            <p:cNvGrpSpPr/>
            <p:nvPr/>
          </p:nvGrpSpPr>
          <p:grpSpPr>
            <a:xfrm>
              <a:off x="157330" y="887410"/>
              <a:ext cx="606149" cy="40103"/>
              <a:chOff x="157325" y="384725"/>
              <a:chExt cx="743650" cy="49200"/>
            </a:xfrm>
          </p:grpSpPr>
          <p:sp>
            <p:nvSpPr>
              <p:cNvPr id="7107" name="Google Shape;7107;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26"/>
            <p:cNvGrpSpPr/>
            <p:nvPr/>
          </p:nvGrpSpPr>
          <p:grpSpPr>
            <a:xfrm>
              <a:off x="157330" y="1071290"/>
              <a:ext cx="606149" cy="40103"/>
              <a:chOff x="157325" y="384725"/>
              <a:chExt cx="743650" cy="49200"/>
            </a:xfrm>
          </p:grpSpPr>
          <p:sp>
            <p:nvSpPr>
              <p:cNvPr id="7113" name="Google Shape;7113;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26"/>
            <p:cNvGrpSpPr/>
            <p:nvPr/>
          </p:nvGrpSpPr>
          <p:grpSpPr>
            <a:xfrm>
              <a:off x="157330" y="1255171"/>
              <a:ext cx="606149" cy="40103"/>
              <a:chOff x="157325" y="384725"/>
              <a:chExt cx="743650" cy="49200"/>
            </a:xfrm>
          </p:grpSpPr>
          <p:sp>
            <p:nvSpPr>
              <p:cNvPr id="7119" name="Google Shape;7119;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26"/>
            <p:cNvGrpSpPr/>
            <p:nvPr/>
          </p:nvGrpSpPr>
          <p:grpSpPr>
            <a:xfrm>
              <a:off x="157330" y="1439051"/>
              <a:ext cx="606149" cy="40103"/>
              <a:chOff x="157325" y="384725"/>
              <a:chExt cx="743650" cy="49200"/>
            </a:xfrm>
          </p:grpSpPr>
          <p:sp>
            <p:nvSpPr>
              <p:cNvPr id="7125" name="Google Shape;7125;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26"/>
            <p:cNvGrpSpPr/>
            <p:nvPr/>
          </p:nvGrpSpPr>
          <p:grpSpPr>
            <a:xfrm>
              <a:off x="157330" y="1806812"/>
              <a:ext cx="606149" cy="40103"/>
              <a:chOff x="157325" y="384725"/>
              <a:chExt cx="743650" cy="49200"/>
            </a:xfrm>
          </p:grpSpPr>
          <p:sp>
            <p:nvSpPr>
              <p:cNvPr id="7131" name="Google Shape;7131;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26"/>
            <p:cNvGrpSpPr/>
            <p:nvPr/>
          </p:nvGrpSpPr>
          <p:grpSpPr>
            <a:xfrm>
              <a:off x="157330" y="1622932"/>
              <a:ext cx="606149" cy="40103"/>
              <a:chOff x="157325" y="384725"/>
              <a:chExt cx="743650" cy="49200"/>
            </a:xfrm>
          </p:grpSpPr>
          <p:sp>
            <p:nvSpPr>
              <p:cNvPr id="7137" name="Google Shape;7137;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26"/>
            <p:cNvGrpSpPr/>
            <p:nvPr/>
          </p:nvGrpSpPr>
          <p:grpSpPr>
            <a:xfrm>
              <a:off x="157330" y="1990693"/>
              <a:ext cx="606149" cy="40103"/>
              <a:chOff x="157325" y="384725"/>
              <a:chExt cx="743650" cy="49200"/>
            </a:xfrm>
          </p:grpSpPr>
          <p:sp>
            <p:nvSpPr>
              <p:cNvPr id="7143" name="Google Shape;7143;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26"/>
            <p:cNvGrpSpPr/>
            <p:nvPr/>
          </p:nvGrpSpPr>
          <p:grpSpPr>
            <a:xfrm>
              <a:off x="157330" y="2174574"/>
              <a:ext cx="606149" cy="40103"/>
              <a:chOff x="157325" y="384725"/>
              <a:chExt cx="743650" cy="49200"/>
            </a:xfrm>
          </p:grpSpPr>
          <p:sp>
            <p:nvSpPr>
              <p:cNvPr id="7149" name="Google Shape;7149;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26"/>
            <p:cNvGrpSpPr/>
            <p:nvPr/>
          </p:nvGrpSpPr>
          <p:grpSpPr>
            <a:xfrm>
              <a:off x="157330" y="2358454"/>
              <a:ext cx="606149" cy="40103"/>
              <a:chOff x="157325" y="384725"/>
              <a:chExt cx="743650" cy="49200"/>
            </a:xfrm>
          </p:grpSpPr>
          <p:sp>
            <p:nvSpPr>
              <p:cNvPr id="7155" name="Google Shape;7155;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26"/>
            <p:cNvGrpSpPr/>
            <p:nvPr/>
          </p:nvGrpSpPr>
          <p:grpSpPr>
            <a:xfrm>
              <a:off x="157330" y="2542335"/>
              <a:ext cx="606149" cy="40103"/>
              <a:chOff x="157325" y="384725"/>
              <a:chExt cx="743650" cy="49200"/>
            </a:xfrm>
          </p:grpSpPr>
          <p:sp>
            <p:nvSpPr>
              <p:cNvPr id="7161" name="Google Shape;7161;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26"/>
            <p:cNvGrpSpPr/>
            <p:nvPr/>
          </p:nvGrpSpPr>
          <p:grpSpPr>
            <a:xfrm>
              <a:off x="157330" y="2726215"/>
              <a:ext cx="606149" cy="40103"/>
              <a:chOff x="157325" y="384725"/>
              <a:chExt cx="743650" cy="49200"/>
            </a:xfrm>
          </p:grpSpPr>
          <p:sp>
            <p:nvSpPr>
              <p:cNvPr id="7167" name="Google Shape;7167;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26"/>
            <p:cNvGrpSpPr/>
            <p:nvPr/>
          </p:nvGrpSpPr>
          <p:grpSpPr>
            <a:xfrm>
              <a:off x="157330" y="2910096"/>
              <a:ext cx="606149" cy="40103"/>
              <a:chOff x="157325" y="384725"/>
              <a:chExt cx="743650" cy="49200"/>
            </a:xfrm>
          </p:grpSpPr>
          <p:sp>
            <p:nvSpPr>
              <p:cNvPr id="7173" name="Google Shape;7173;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26"/>
            <p:cNvGrpSpPr/>
            <p:nvPr/>
          </p:nvGrpSpPr>
          <p:grpSpPr>
            <a:xfrm>
              <a:off x="157330" y="3093976"/>
              <a:ext cx="606149" cy="40103"/>
              <a:chOff x="157325" y="384725"/>
              <a:chExt cx="743650" cy="49200"/>
            </a:xfrm>
          </p:grpSpPr>
          <p:sp>
            <p:nvSpPr>
              <p:cNvPr id="7179" name="Google Shape;7179;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26"/>
            <p:cNvGrpSpPr/>
            <p:nvPr/>
          </p:nvGrpSpPr>
          <p:grpSpPr>
            <a:xfrm>
              <a:off x="157330" y="3277857"/>
              <a:ext cx="606149" cy="40103"/>
              <a:chOff x="157325" y="384725"/>
              <a:chExt cx="743650" cy="49200"/>
            </a:xfrm>
          </p:grpSpPr>
          <p:sp>
            <p:nvSpPr>
              <p:cNvPr id="7185" name="Google Shape;7185;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26"/>
            <p:cNvGrpSpPr/>
            <p:nvPr/>
          </p:nvGrpSpPr>
          <p:grpSpPr>
            <a:xfrm>
              <a:off x="157330" y="3461737"/>
              <a:ext cx="606149" cy="40103"/>
              <a:chOff x="157325" y="384725"/>
              <a:chExt cx="743650" cy="49200"/>
            </a:xfrm>
          </p:grpSpPr>
          <p:sp>
            <p:nvSpPr>
              <p:cNvPr id="7191" name="Google Shape;7191;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26"/>
            <p:cNvGrpSpPr/>
            <p:nvPr/>
          </p:nvGrpSpPr>
          <p:grpSpPr>
            <a:xfrm>
              <a:off x="157330" y="3645618"/>
              <a:ext cx="606149" cy="40103"/>
              <a:chOff x="157325" y="384725"/>
              <a:chExt cx="743650" cy="49200"/>
            </a:xfrm>
          </p:grpSpPr>
          <p:sp>
            <p:nvSpPr>
              <p:cNvPr id="7197" name="Google Shape;7197;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26"/>
            <p:cNvGrpSpPr/>
            <p:nvPr/>
          </p:nvGrpSpPr>
          <p:grpSpPr>
            <a:xfrm>
              <a:off x="157330" y="4013379"/>
              <a:ext cx="606149" cy="40103"/>
              <a:chOff x="157325" y="384725"/>
              <a:chExt cx="743650" cy="49200"/>
            </a:xfrm>
          </p:grpSpPr>
          <p:sp>
            <p:nvSpPr>
              <p:cNvPr id="7203" name="Google Shape;7203;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26"/>
            <p:cNvGrpSpPr/>
            <p:nvPr/>
          </p:nvGrpSpPr>
          <p:grpSpPr>
            <a:xfrm>
              <a:off x="157330" y="3829499"/>
              <a:ext cx="606149" cy="40103"/>
              <a:chOff x="157325" y="384725"/>
              <a:chExt cx="743650" cy="49200"/>
            </a:xfrm>
          </p:grpSpPr>
          <p:sp>
            <p:nvSpPr>
              <p:cNvPr id="7209" name="Google Shape;7209;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26"/>
            <p:cNvGrpSpPr/>
            <p:nvPr/>
          </p:nvGrpSpPr>
          <p:grpSpPr>
            <a:xfrm>
              <a:off x="157330" y="4197260"/>
              <a:ext cx="606149" cy="40103"/>
              <a:chOff x="157325" y="384725"/>
              <a:chExt cx="743650" cy="49200"/>
            </a:xfrm>
          </p:grpSpPr>
          <p:sp>
            <p:nvSpPr>
              <p:cNvPr id="7215" name="Google Shape;7215;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26"/>
            <p:cNvGrpSpPr/>
            <p:nvPr/>
          </p:nvGrpSpPr>
          <p:grpSpPr>
            <a:xfrm>
              <a:off x="157330" y="4381140"/>
              <a:ext cx="606149" cy="40103"/>
              <a:chOff x="157325" y="384725"/>
              <a:chExt cx="743650" cy="49200"/>
            </a:xfrm>
          </p:grpSpPr>
          <p:sp>
            <p:nvSpPr>
              <p:cNvPr id="7221" name="Google Shape;7221;p26"/>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6"/>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6"/>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6"/>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6"/>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26" name="Google Shape;7226;p26"/>
          <p:cNvSpPr txBox="1"/>
          <p:nvPr>
            <p:ph idx="4"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7227" name="Shape 7227"/>
        <p:cNvGrpSpPr/>
        <p:nvPr/>
      </p:nvGrpSpPr>
      <p:grpSpPr>
        <a:xfrm>
          <a:off x="0" y="0"/>
          <a:ext cx="0" cy="0"/>
          <a:chOff x="0" y="0"/>
          <a:chExt cx="0" cy="0"/>
        </a:xfrm>
      </p:grpSpPr>
      <p:sp>
        <p:nvSpPr>
          <p:cNvPr id="7228" name="Google Shape;7228;p27"/>
          <p:cNvSpPr txBox="1"/>
          <p:nvPr>
            <p:ph idx="1" type="subTitle"/>
          </p:nvPr>
        </p:nvSpPr>
        <p:spPr>
          <a:xfrm>
            <a:off x="741617" y="2077933"/>
            <a:ext cx="24690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29" name="Google Shape;7229;p27"/>
          <p:cNvSpPr txBox="1"/>
          <p:nvPr>
            <p:ph idx="2" type="subTitle"/>
          </p:nvPr>
        </p:nvSpPr>
        <p:spPr>
          <a:xfrm>
            <a:off x="741617" y="2541675"/>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30" name="Google Shape;7230;p27"/>
          <p:cNvSpPr txBox="1"/>
          <p:nvPr>
            <p:ph idx="3" type="subTitle"/>
          </p:nvPr>
        </p:nvSpPr>
        <p:spPr>
          <a:xfrm>
            <a:off x="3337500" y="2830008"/>
            <a:ext cx="24690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31" name="Google Shape;7231;p27"/>
          <p:cNvSpPr txBox="1"/>
          <p:nvPr>
            <p:ph idx="4" type="subTitle"/>
          </p:nvPr>
        </p:nvSpPr>
        <p:spPr>
          <a:xfrm>
            <a:off x="3337500" y="3293750"/>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32" name="Google Shape;7232;p27"/>
          <p:cNvSpPr txBox="1"/>
          <p:nvPr>
            <p:ph idx="5" type="subTitle"/>
          </p:nvPr>
        </p:nvSpPr>
        <p:spPr>
          <a:xfrm>
            <a:off x="5933383" y="2077933"/>
            <a:ext cx="24690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33" name="Google Shape;7233;p27"/>
          <p:cNvSpPr txBox="1"/>
          <p:nvPr>
            <p:ph idx="6" type="subTitle"/>
          </p:nvPr>
        </p:nvSpPr>
        <p:spPr>
          <a:xfrm>
            <a:off x="5933383" y="2541675"/>
            <a:ext cx="2469000" cy="1041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7234" name="Google Shape;7234;p27"/>
          <p:cNvGrpSpPr/>
          <p:nvPr/>
        </p:nvGrpSpPr>
        <p:grpSpPr>
          <a:xfrm>
            <a:off x="-130297" y="4708398"/>
            <a:ext cx="9404593" cy="435094"/>
            <a:chOff x="6" y="4708398"/>
            <a:chExt cx="9404593" cy="435094"/>
          </a:xfrm>
        </p:grpSpPr>
        <p:grpSp>
          <p:nvGrpSpPr>
            <p:cNvPr id="7235" name="Google Shape;7235;p27"/>
            <p:cNvGrpSpPr/>
            <p:nvPr/>
          </p:nvGrpSpPr>
          <p:grpSpPr>
            <a:xfrm rot="5400000">
              <a:off x="1314731" y="3393674"/>
              <a:ext cx="435094" cy="3064543"/>
              <a:chOff x="157330" y="151887"/>
              <a:chExt cx="606149" cy="4269356"/>
            </a:xfrm>
          </p:grpSpPr>
          <p:grpSp>
            <p:nvGrpSpPr>
              <p:cNvPr id="7236" name="Google Shape;7236;p27"/>
              <p:cNvGrpSpPr/>
              <p:nvPr/>
            </p:nvGrpSpPr>
            <p:grpSpPr>
              <a:xfrm>
                <a:off x="157330" y="151887"/>
                <a:ext cx="606149" cy="40103"/>
                <a:chOff x="157325" y="384725"/>
                <a:chExt cx="743650" cy="49200"/>
              </a:xfrm>
            </p:grpSpPr>
            <p:sp>
              <p:nvSpPr>
                <p:cNvPr id="7237" name="Google Shape;723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27"/>
              <p:cNvGrpSpPr/>
              <p:nvPr/>
            </p:nvGrpSpPr>
            <p:grpSpPr>
              <a:xfrm>
                <a:off x="157330" y="335768"/>
                <a:ext cx="606149" cy="40103"/>
                <a:chOff x="157325" y="384725"/>
                <a:chExt cx="743650" cy="49200"/>
              </a:xfrm>
            </p:grpSpPr>
            <p:sp>
              <p:nvSpPr>
                <p:cNvPr id="7243" name="Google Shape;724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27"/>
              <p:cNvGrpSpPr/>
              <p:nvPr/>
            </p:nvGrpSpPr>
            <p:grpSpPr>
              <a:xfrm>
                <a:off x="157330" y="519649"/>
                <a:ext cx="606149" cy="40103"/>
                <a:chOff x="157325" y="384725"/>
                <a:chExt cx="743650" cy="49200"/>
              </a:xfrm>
            </p:grpSpPr>
            <p:sp>
              <p:nvSpPr>
                <p:cNvPr id="7249" name="Google Shape;724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27"/>
              <p:cNvGrpSpPr/>
              <p:nvPr/>
            </p:nvGrpSpPr>
            <p:grpSpPr>
              <a:xfrm>
                <a:off x="157330" y="703529"/>
                <a:ext cx="606149" cy="40103"/>
                <a:chOff x="157325" y="384725"/>
                <a:chExt cx="743650" cy="49200"/>
              </a:xfrm>
            </p:grpSpPr>
            <p:sp>
              <p:nvSpPr>
                <p:cNvPr id="7255" name="Google Shape;725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27"/>
              <p:cNvGrpSpPr/>
              <p:nvPr/>
            </p:nvGrpSpPr>
            <p:grpSpPr>
              <a:xfrm>
                <a:off x="157330" y="887410"/>
                <a:ext cx="606149" cy="40103"/>
                <a:chOff x="157325" y="384725"/>
                <a:chExt cx="743650" cy="49200"/>
              </a:xfrm>
            </p:grpSpPr>
            <p:sp>
              <p:nvSpPr>
                <p:cNvPr id="7261" name="Google Shape;726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27"/>
              <p:cNvGrpSpPr/>
              <p:nvPr/>
            </p:nvGrpSpPr>
            <p:grpSpPr>
              <a:xfrm>
                <a:off x="157330" y="1071290"/>
                <a:ext cx="606149" cy="40103"/>
                <a:chOff x="157325" y="384725"/>
                <a:chExt cx="743650" cy="49200"/>
              </a:xfrm>
            </p:grpSpPr>
            <p:sp>
              <p:nvSpPr>
                <p:cNvPr id="7267" name="Google Shape;726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27"/>
              <p:cNvGrpSpPr/>
              <p:nvPr/>
            </p:nvGrpSpPr>
            <p:grpSpPr>
              <a:xfrm>
                <a:off x="157330" y="1255171"/>
                <a:ext cx="606149" cy="40103"/>
                <a:chOff x="157325" y="384725"/>
                <a:chExt cx="743650" cy="49200"/>
              </a:xfrm>
            </p:grpSpPr>
            <p:sp>
              <p:nvSpPr>
                <p:cNvPr id="7273" name="Google Shape;727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27"/>
              <p:cNvGrpSpPr/>
              <p:nvPr/>
            </p:nvGrpSpPr>
            <p:grpSpPr>
              <a:xfrm>
                <a:off x="157330" y="1439051"/>
                <a:ext cx="606149" cy="40103"/>
                <a:chOff x="157325" y="384725"/>
                <a:chExt cx="743650" cy="49200"/>
              </a:xfrm>
            </p:grpSpPr>
            <p:sp>
              <p:nvSpPr>
                <p:cNvPr id="7279" name="Google Shape;727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27"/>
              <p:cNvGrpSpPr/>
              <p:nvPr/>
            </p:nvGrpSpPr>
            <p:grpSpPr>
              <a:xfrm>
                <a:off x="157330" y="1806812"/>
                <a:ext cx="606149" cy="40103"/>
                <a:chOff x="157325" y="384725"/>
                <a:chExt cx="743650" cy="49200"/>
              </a:xfrm>
            </p:grpSpPr>
            <p:sp>
              <p:nvSpPr>
                <p:cNvPr id="7285" name="Google Shape;728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27"/>
              <p:cNvGrpSpPr/>
              <p:nvPr/>
            </p:nvGrpSpPr>
            <p:grpSpPr>
              <a:xfrm>
                <a:off x="157330" y="1622932"/>
                <a:ext cx="606149" cy="40103"/>
                <a:chOff x="157325" y="384725"/>
                <a:chExt cx="743650" cy="49200"/>
              </a:xfrm>
            </p:grpSpPr>
            <p:sp>
              <p:nvSpPr>
                <p:cNvPr id="7291" name="Google Shape;729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27"/>
              <p:cNvGrpSpPr/>
              <p:nvPr/>
            </p:nvGrpSpPr>
            <p:grpSpPr>
              <a:xfrm>
                <a:off x="157330" y="1990693"/>
                <a:ext cx="606149" cy="40103"/>
                <a:chOff x="157325" y="384725"/>
                <a:chExt cx="743650" cy="49200"/>
              </a:xfrm>
            </p:grpSpPr>
            <p:sp>
              <p:nvSpPr>
                <p:cNvPr id="7297" name="Google Shape;729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27"/>
              <p:cNvGrpSpPr/>
              <p:nvPr/>
            </p:nvGrpSpPr>
            <p:grpSpPr>
              <a:xfrm>
                <a:off x="157330" y="2174574"/>
                <a:ext cx="606149" cy="40103"/>
                <a:chOff x="157325" y="384725"/>
                <a:chExt cx="743650" cy="49200"/>
              </a:xfrm>
            </p:grpSpPr>
            <p:sp>
              <p:nvSpPr>
                <p:cNvPr id="7303" name="Google Shape;730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27"/>
              <p:cNvGrpSpPr/>
              <p:nvPr/>
            </p:nvGrpSpPr>
            <p:grpSpPr>
              <a:xfrm>
                <a:off x="157330" y="2358454"/>
                <a:ext cx="606149" cy="40103"/>
                <a:chOff x="157325" y="384725"/>
                <a:chExt cx="743650" cy="49200"/>
              </a:xfrm>
            </p:grpSpPr>
            <p:sp>
              <p:nvSpPr>
                <p:cNvPr id="7309" name="Google Shape;730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27"/>
              <p:cNvGrpSpPr/>
              <p:nvPr/>
            </p:nvGrpSpPr>
            <p:grpSpPr>
              <a:xfrm>
                <a:off x="157330" y="2542335"/>
                <a:ext cx="606149" cy="40103"/>
                <a:chOff x="157325" y="384725"/>
                <a:chExt cx="743650" cy="49200"/>
              </a:xfrm>
            </p:grpSpPr>
            <p:sp>
              <p:nvSpPr>
                <p:cNvPr id="7315" name="Google Shape;731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27"/>
              <p:cNvGrpSpPr/>
              <p:nvPr/>
            </p:nvGrpSpPr>
            <p:grpSpPr>
              <a:xfrm>
                <a:off x="157330" y="2726215"/>
                <a:ext cx="606149" cy="40103"/>
                <a:chOff x="157325" y="384725"/>
                <a:chExt cx="743650" cy="49200"/>
              </a:xfrm>
            </p:grpSpPr>
            <p:sp>
              <p:nvSpPr>
                <p:cNvPr id="7321" name="Google Shape;732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27"/>
              <p:cNvGrpSpPr/>
              <p:nvPr/>
            </p:nvGrpSpPr>
            <p:grpSpPr>
              <a:xfrm>
                <a:off x="157330" y="2910096"/>
                <a:ext cx="606149" cy="40103"/>
                <a:chOff x="157325" y="384725"/>
                <a:chExt cx="743650" cy="49200"/>
              </a:xfrm>
            </p:grpSpPr>
            <p:sp>
              <p:nvSpPr>
                <p:cNvPr id="7327" name="Google Shape;732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27"/>
              <p:cNvGrpSpPr/>
              <p:nvPr/>
            </p:nvGrpSpPr>
            <p:grpSpPr>
              <a:xfrm>
                <a:off x="157330" y="3093976"/>
                <a:ext cx="606149" cy="40103"/>
                <a:chOff x="157325" y="384725"/>
                <a:chExt cx="743650" cy="49200"/>
              </a:xfrm>
            </p:grpSpPr>
            <p:sp>
              <p:nvSpPr>
                <p:cNvPr id="7333" name="Google Shape;733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27"/>
              <p:cNvGrpSpPr/>
              <p:nvPr/>
            </p:nvGrpSpPr>
            <p:grpSpPr>
              <a:xfrm>
                <a:off x="157330" y="3277857"/>
                <a:ext cx="606149" cy="40103"/>
                <a:chOff x="157325" y="384725"/>
                <a:chExt cx="743650" cy="49200"/>
              </a:xfrm>
            </p:grpSpPr>
            <p:sp>
              <p:nvSpPr>
                <p:cNvPr id="7339" name="Google Shape;733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27"/>
              <p:cNvGrpSpPr/>
              <p:nvPr/>
            </p:nvGrpSpPr>
            <p:grpSpPr>
              <a:xfrm>
                <a:off x="157330" y="3461737"/>
                <a:ext cx="606149" cy="40103"/>
                <a:chOff x="157325" y="384725"/>
                <a:chExt cx="743650" cy="49200"/>
              </a:xfrm>
            </p:grpSpPr>
            <p:sp>
              <p:nvSpPr>
                <p:cNvPr id="7345" name="Google Shape;734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27"/>
              <p:cNvGrpSpPr/>
              <p:nvPr/>
            </p:nvGrpSpPr>
            <p:grpSpPr>
              <a:xfrm>
                <a:off x="157330" y="3645618"/>
                <a:ext cx="606149" cy="40103"/>
                <a:chOff x="157325" y="384725"/>
                <a:chExt cx="743650" cy="49200"/>
              </a:xfrm>
            </p:grpSpPr>
            <p:sp>
              <p:nvSpPr>
                <p:cNvPr id="7351" name="Google Shape;735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27"/>
              <p:cNvGrpSpPr/>
              <p:nvPr/>
            </p:nvGrpSpPr>
            <p:grpSpPr>
              <a:xfrm>
                <a:off x="157330" y="4013379"/>
                <a:ext cx="606149" cy="40103"/>
                <a:chOff x="157325" y="384725"/>
                <a:chExt cx="743650" cy="49200"/>
              </a:xfrm>
            </p:grpSpPr>
            <p:sp>
              <p:nvSpPr>
                <p:cNvPr id="7357" name="Google Shape;735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27"/>
              <p:cNvGrpSpPr/>
              <p:nvPr/>
            </p:nvGrpSpPr>
            <p:grpSpPr>
              <a:xfrm>
                <a:off x="157330" y="3829499"/>
                <a:ext cx="606149" cy="40103"/>
                <a:chOff x="157325" y="384725"/>
                <a:chExt cx="743650" cy="49200"/>
              </a:xfrm>
            </p:grpSpPr>
            <p:sp>
              <p:nvSpPr>
                <p:cNvPr id="7363" name="Google Shape;736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27"/>
              <p:cNvGrpSpPr/>
              <p:nvPr/>
            </p:nvGrpSpPr>
            <p:grpSpPr>
              <a:xfrm>
                <a:off x="157330" y="4197260"/>
                <a:ext cx="606149" cy="40103"/>
                <a:chOff x="157325" y="384725"/>
                <a:chExt cx="743650" cy="49200"/>
              </a:xfrm>
            </p:grpSpPr>
            <p:sp>
              <p:nvSpPr>
                <p:cNvPr id="7369" name="Google Shape;736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27"/>
              <p:cNvGrpSpPr/>
              <p:nvPr/>
            </p:nvGrpSpPr>
            <p:grpSpPr>
              <a:xfrm>
                <a:off x="157330" y="4381140"/>
                <a:ext cx="606149" cy="40103"/>
                <a:chOff x="157325" y="384725"/>
                <a:chExt cx="743650" cy="49200"/>
              </a:xfrm>
            </p:grpSpPr>
            <p:sp>
              <p:nvSpPr>
                <p:cNvPr id="7375" name="Google Shape;737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0" name="Google Shape;7380;p27"/>
            <p:cNvGrpSpPr/>
            <p:nvPr/>
          </p:nvGrpSpPr>
          <p:grpSpPr>
            <a:xfrm rot="5400000">
              <a:off x="4484756" y="3393674"/>
              <a:ext cx="435094" cy="3064543"/>
              <a:chOff x="157330" y="151887"/>
              <a:chExt cx="606149" cy="4269356"/>
            </a:xfrm>
          </p:grpSpPr>
          <p:grpSp>
            <p:nvGrpSpPr>
              <p:cNvPr id="7381" name="Google Shape;7381;p27"/>
              <p:cNvGrpSpPr/>
              <p:nvPr/>
            </p:nvGrpSpPr>
            <p:grpSpPr>
              <a:xfrm>
                <a:off x="157330" y="151887"/>
                <a:ext cx="606149" cy="40103"/>
                <a:chOff x="157325" y="384725"/>
                <a:chExt cx="743650" cy="49200"/>
              </a:xfrm>
            </p:grpSpPr>
            <p:sp>
              <p:nvSpPr>
                <p:cNvPr id="7382" name="Google Shape;7382;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27"/>
              <p:cNvGrpSpPr/>
              <p:nvPr/>
            </p:nvGrpSpPr>
            <p:grpSpPr>
              <a:xfrm>
                <a:off x="157330" y="335768"/>
                <a:ext cx="606149" cy="40103"/>
                <a:chOff x="157325" y="384725"/>
                <a:chExt cx="743650" cy="49200"/>
              </a:xfrm>
            </p:grpSpPr>
            <p:sp>
              <p:nvSpPr>
                <p:cNvPr id="7388" name="Google Shape;7388;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27"/>
              <p:cNvGrpSpPr/>
              <p:nvPr/>
            </p:nvGrpSpPr>
            <p:grpSpPr>
              <a:xfrm>
                <a:off x="157330" y="519649"/>
                <a:ext cx="606149" cy="40103"/>
                <a:chOff x="157325" y="384725"/>
                <a:chExt cx="743650" cy="49200"/>
              </a:xfrm>
            </p:grpSpPr>
            <p:sp>
              <p:nvSpPr>
                <p:cNvPr id="7394" name="Google Shape;7394;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27"/>
              <p:cNvGrpSpPr/>
              <p:nvPr/>
            </p:nvGrpSpPr>
            <p:grpSpPr>
              <a:xfrm>
                <a:off x="157330" y="703529"/>
                <a:ext cx="606149" cy="40103"/>
                <a:chOff x="157325" y="384725"/>
                <a:chExt cx="743650" cy="49200"/>
              </a:xfrm>
            </p:grpSpPr>
            <p:sp>
              <p:nvSpPr>
                <p:cNvPr id="7400" name="Google Shape;7400;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27"/>
              <p:cNvGrpSpPr/>
              <p:nvPr/>
            </p:nvGrpSpPr>
            <p:grpSpPr>
              <a:xfrm>
                <a:off x="157330" y="887410"/>
                <a:ext cx="606149" cy="40103"/>
                <a:chOff x="157325" y="384725"/>
                <a:chExt cx="743650" cy="49200"/>
              </a:xfrm>
            </p:grpSpPr>
            <p:sp>
              <p:nvSpPr>
                <p:cNvPr id="7406" name="Google Shape;7406;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27"/>
              <p:cNvGrpSpPr/>
              <p:nvPr/>
            </p:nvGrpSpPr>
            <p:grpSpPr>
              <a:xfrm>
                <a:off x="157330" y="1071290"/>
                <a:ext cx="606149" cy="40103"/>
                <a:chOff x="157325" y="384725"/>
                <a:chExt cx="743650" cy="49200"/>
              </a:xfrm>
            </p:grpSpPr>
            <p:sp>
              <p:nvSpPr>
                <p:cNvPr id="7412" name="Google Shape;7412;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27"/>
              <p:cNvGrpSpPr/>
              <p:nvPr/>
            </p:nvGrpSpPr>
            <p:grpSpPr>
              <a:xfrm>
                <a:off x="157330" y="1255171"/>
                <a:ext cx="606149" cy="40103"/>
                <a:chOff x="157325" y="384725"/>
                <a:chExt cx="743650" cy="49200"/>
              </a:xfrm>
            </p:grpSpPr>
            <p:sp>
              <p:nvSpPr>
                <p:cNvPr id="7418" name="Google Shape;7418;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27"/>
              <p:cNvGrpSpPr/>
              <p:nvPr/>
            </p:nvGrpSpPr>
            <p:grpSpPr>
              <a:xfrm>
                <a:off x="157330" y="1439051"/>
                <a:ext cx="606149" cy="40103"/>
                <a:chOff x="157325" y="384725"/>
                <a:chExt cx="743650" cy="49200"/>
              </a:xfrm>
            </p:grpSpPr>
            <p:sp>
              <p:nvSpPr>
                <p:cNvPr id="7424" name="Google Shape;7424;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27"/>
              <p:cNvGrpSpPr/>
              <p:nvPr/>
            </p:nvGrpSpPr>
            <p:grpSpPr>
              <a:xfrm>
                <a:off x="157330" y="1806812"/>
                <a:ext cx="606149" cy="40103"/>
                <a:chOff x="157325" y="384725"/>
                <a:chExt cx="743650" cy="49200"/>
              </a:xfrm>
            </p:grpSpPr>
            <p:sp>
              <p:nvSpPr>
                <p:cNvPr id="7430" name="Google Shape;7430;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27"/>
              <p:cNvGrpSpPr/>
              <p:nvPr/>
            </p:nvGrpSpPr>
            <p:grpSpPr>
              <a:xfrm>
                <a:off x="157330" y="1622932"/>
                <a:ext cx="606149" cy="40103"/>
                <a:chOff x="157325" y="384725"/>
                <a:chExt cx="743650" cy="49200"/>
              </a:xfrm>
            </p:grpSpPr>
            <p:sp>
              <p:nvSpPr>
                <p:cNvPr id="7436" name="Google Shape;7436;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27"/>
              <p:cNvGrpSpPr/>
              <p:nvPr/>
            </p:nvGrpSpPr>
            <p:grpSpPr>
              <a:xfrm>
                <a:off x="157330" y="1990693"/>
                <a:ext cx="606149" cy="40103"/>
                <a:chOff x="157325" y="384725"/>
                <a:chExt cx="743650" cy="49200"/>
              </a:xfrm>
            </p:grpSpPr>
            <p:sp>
              <p:nvSpPr>
                <p:cNvPr id="7442" name="Google Shape;7442;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27"/>
              <p:cNvGrpSpPr/>
              <p:nvPr/>
            </p:nvGrpSpPr>
            <p:grpSpPr>
              <a:xfrm>
                <a:off x="157330" y="2174574"/>
                <a:ext cx="606149" cy="40103"/>
                <a:chOff x="157325" y="384725"/>
                <a:chExt cx="743650" cy="49200"/>
              </a:xfrm>
            </p:grpSpPr>
            <p:sp>
              <p:nvSpPr>
                <p:cNvPr id="7448" name="Google Shape;7448;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27"/>
              <p:cNvGrpSpPr/>
              <p:nvPr/>
            </p:nvGrpSpPr>
            <p:grpSpPr>
              <a:xfrm>
                <a:off x="157330" y="2358454"/>
                <a:ext cx="606149" cy="40103"/>
                <a:chOff x="157325" y="384725"/>
                <a:chExt cx="743650" cy="49200"/>
              </a:xfrm>
            </p:grpSpPr>
            <p:sp>
              <p:nvSpPr>
                <p:cNvPr id="7454" name="Google Shape;7454;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27"/>
              <p:cNvGrpSpPr/>
              <p:nvPr/>
            </p:nvGrpSpPr>
            <p:grpSpPr>
              <a:xfrm>
                <a:off x="157330" y="2542335"/>
                <a:ext cx="606149" cy="40103"/>
                <a:chOff x="157325" y="384725"/>
                <a:chExt cx="743650" cy="49200"/>
              </a:xfrm>
            </p:grpSpPr>
            <p:sp>
              <p:nvSpPr>
                <p:cNvPr id="7460" name="Google Shape;7460;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27"/>
              <p:cNvGrpSpPr/>
              <p:nvPr/>
            </p:nvGrpSpPr>
            <p:grpSpPr>
              <a:xfrm>
                <a:off x="157330" y="2726215"/>
                <a:ext cx="606149" cy="40103"/>
                <a:chOff x="157325" y="384725"/>
                <a:chExt cx="743650" cy="49200"/>
              </a:xfrm>
            </p:grpSpPr>
            <p:sp>
              <p:nvSpPr>
                <p:cNvPr id="7466" name="Google Shape;7466;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27"/>
              <p:cNvGrpSpPr/>
              <p:nvPr/>
            </p:nvGrpSpPr>
            <p:grpSpPr>
              <a:xfrm>
                <a:off x="157330" y="2910096"/>
                <a:ext cx="606149" cy="40103"/>
                <a:chOff x="157325" y="384725"/>
                <a:chExt cx="743650" cy="49200"/>
              </a:xfrm>
            </p:grpSpPr>
            <p:sp>
              <p:nvSpPr>
                <p:cNvPr id="7472" name="Google Shape;7472;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27"/>
              <p:cNvGrpSpPr/>
              <p:nvPr/>
            </p:nvGrpSpPr>
            <p:grpSpPr>
              <a:xfrm>
                <a:off x="157330" y="3093976"/>
                <a:ext cx="606149" cy="40103"/>
                <a:chOff x="157325" y="384725"/>
                <a:chExt cx="743650" cy="49200"/>
              </a:xfrm>
            </p:grpSpPr>
            <p:sp>
              <p:nvSpPr>
                <p:cNvPr id="7478" name="Google Shape;7478;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27"/>
              <p:cNvGrpSpPr/>
              <p:nvPr/>
            </p:nvGrpSpPr>
            <p:grpSpPr>
              <a:xfrm>
                <a:off x="157330" y="3277857"/>
                <a:ext cx="606149" cy="40103"/>
                <a:chOff x="157325" y="384725"/>
                <a:chExt cx="743650" cy="49200"/>
              </a:xfrm>
            </p:grpSpPr>
            <p:sp>
              <p:nvSpPr>
                <p:cNvPr id="7484" name="Google Shape;7484;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27"/>
              <p:cNvGrpSpPr/>
              <p:nvPr/>
            </p:nvGrpSpPr>
            <p:grpSpPr>
              <a:xfrm>
                <a:off x="157330" y="3461737"/>
                <a:ext cx="606149" cy="40103"/>
                <a:chOff x="157325" y="384725"/>
                <a:chExt cx="743650" cy="49200"/>
              </a:xfrm>
            </p:grpSpPr>
            <p:sp>
              <p:nvSpPr>
                <p:cNvPr id="7490" name="Google Shape;7490;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27"/>
              <p:cNvGrpSpPr/>
              <p:nvPr/>
            </p:nvGrpSpPr>
            <p:grpSpPr>
              <a:xfrm>
                <a:off x="157330" y="3645618"/>
                <a:ext cx="606149" cy="40103"/>
                <a:chOff x="157325" y="384725"/>
                <a:chExt cx="743650" cy="49200"/>
              </a:xfrm>
            </p:grpSpPr>
            <p:sp>
              <p:nvSpPr>
                <p:cNvPr id="7496" name="Google Shape;7496;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27"/>
              <p:cNvGrpSpPr/>
              <p:nvPr/>
            </p:nvGrpSpPr>
            <p:grpSpPr>
              <a:xfrm>
                <a:off x="157330" y="4013379"/>
                <a:ext cx="606149" cy="40103"/>
                <a:chOff x="157325" y="384725"/>
                <a:chExt cx="743650" cy="49200"/>
              </a:xfrm>
            </p:grpSpPr>
            <p:sp>
              <p:nvSpPr>
                <p:cNvPr id="7502" name="Google Shape;7502;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27"/>
              <p:cNvGrpSpPr/>
              <p:nvPr/>
            </p:nvGrpSpPr>
            <p:grpSpPr>
              <a:xfrm>
                <a:off x="157330" y="3829499"/>
                <a:ext cx="606149" cy="40103"/>
                <a:chOff x="157325" y="384725"/>
                <a:chExt cx="743650" cy="49200"/>
              </a:xfrm>
            </p:grpSpPr>
            <p:sp>
              <p:nvSpPr>
                <p:cNvPr id="7508" name="Google Shape;7508;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27"/>
              <p:cNvGrpSpPr/>
              <p:nvPr/>
            </p:nvGrpSpPr>
            <p:grpSpPr>
              <a:xfrm>
                <a:off x="157330" y="4197260"/>
                <a:ext cx="606149" cy="40103"/>
                <a:chOff x="157325" y="384725"/>
                <a:chExt cx="743650" cy="49200"/>
              </a:xfrm>
            </p:grpSpPr>
            <p:sp>
              <p:nvSpPr>
                <p:cNvPr id="7514" name="Google Shape;7514;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27"/>
              <p:cNvGrpSpPr/>
              <p:nvPr/>
            </p:nvGrpSpPr>
            <p:grpSpPr>
              <a:xfrm>
                <a:off x="157330" y="4381140"/>
                <a:ext cx="606149" cy="40103"/>
                <a:chOff x="157325" y="384725"/>
                <a:chExt cx="743650" cy="49200"/>
              </a:xfrm>
            </p:grpSpPr>
            <p:sp>
              <p:nvSpPr>
                <p:cNvPr id="7520" name="Google Shape;7520;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5" name="Google Shape;7525;p27"/>
            <p:cNvGrpSpPr/>
            <p:nvPr/>
          </p:nvGrpSpPr>
          <p:grpSpPr>
            <a:xfrm rot="5400000">
              <a:off x="7654781" y="3393674"/>
              <a:ext cx="435094" cy="3064543"/>
              <a:chOff x="157330" y="151887"/>
              <a:chExt cx="606149" cy="4269356"/>
            </a:xfrm>
          </p:grpSpPr>
          <p:grpSp>
            <p:nvGrpSpPr>
              <p:cNvPr id="7526" name="Google Shape;7526;p27"/>
              <p:cNvGrpSpPr/>
              <p:nvPr/>
            </p:nvGrpSpPr>
            <p:grpSpPr>
              <a:xfrm>
                <a:off x="157330" y="151887"/>
                <a:ext cx="606149" cy="40103"/>
                <a:chOff x="157325" y="384725"/>
                <a:chExt cx="743650" cy="49200"/>
              </a:xfrm>
            </p:grpSpPr>
            <p:sp>
              <p:nvSpPr>
                <p:cNvPr id="7527" name="Google Shape;752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27"/>
              <p:cNvGrpSpPr/>
              <p:nvPr/>
            </p:nvGrpSpPr>
            <p:grpSpPr>
              <a:xfrm>
                <a:off x="157330" y="335768"/>
                <a:ext cx="606149" cy="40103"/>
                <a:chOff x="157325" y="384725"/>
                <a:chExt cx="743650" cy="49200"/>
              </a:xfrm>
            </p:grpSpPr>
            <p:sp>
              <p:nvSpPr>
                <p:cNvPr id="7533" name="Google Shape;753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27"/>
              <p:cNvGrpSpPr/>
              <p:nvPr/>
            </p:nvGrpSpPr>
            <p:grpSpPr>
              <a:xfrm>
                <a:off x="157330" y="519649"/>
                <a:ext cx="606149" cy="40103"/>
                <a:chOff x="157325" y="384725"/>
                <a:chExt cx="743650" cy="49200"/>
              </a:xfrm>
            </p:grpSpPr>
            <p:sp>
              <p:nvSpPr>
                <p:cNvPr id="7539" name="Google Shape;753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27"/>
              <p:cNvGrpSpPr/>
              <p:nvPr/>
            </p:nvGrpSpPr>
            <p:grpSpPr>
              <a:xfrm>
                <a:off x="157330" y="703529"/>
                <a:ext cx="606149" cy="40103"/>
                <a:chOff x="157325" y="384725"/>
                <a:chExt cx="743650" cy="49200"/>
              </a:xfrm>
            </p:grpSpPr>
            <p:sp>
              <p:nvSpPr>
                <p:cNvPr id="7545" name="Google Shape;754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27"/>
              <p:cNvGrpSpPr/>
              <p:nvPr/>
            </p:nvGrpSpPr>
            <p:grpSpPr>
              <a:xfrm>
                <a:off x="157330" y="887410"/>
                <a:ext cx="606149" cy="40103"/>
                <a:chOff x="157325" y="384725"/>
                <a:chExt cx="743650" cy="49200"/>
              </a:xfrm>
            </p:grpSpPr>
            <p:sp>
              <p:nvSpPr>
                <p:cNvPr id="7551" name="Google Shape;755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27"/>
              <p:cNvGrpSpPr/>
              <p:nvPr/>
            </p:nvGrpSpPr>
            <p:grpSpPr>
              <a:xfrm>
                <a:off x="157330" y="1071290"/>
                <a:ext cx="606149" cy="40103"/>
                <a:chOff x="157325" y="384725"/>
                <a:chExt cx="743650" cy="49200"/>
              </a:xfrm>
            </p:grpSpPr>
            <p:sp>
              <p:nvSpPr>
                <p:cNvPr id="7557" name="Google Shape;755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27"/>
              <p:cNvGrpSpPr/>
              <p:nvPr/>
            </p:nvGrpSpPr>
            <p:grpSpPr>
              <a:xfrm>
                <a:off x="157330" y="1255171"/>
                <a:ext cx="606149" cy="40103"/>
                <a:chOff x="157325" y="384725"/>
                <a:chExt cx="743650" cy="49200"/>
              </a:xfrm>
            </p:grpSpPr>
            <p:sp>
              <p:nvSpPr>
                <p:cNvPr id="7563" name="Google Shape;756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27"/>
              <p:cNvGrpSpPr/>
              <p:nvPr/>
            </p:nvGrpSpPr>
            <p:grpSpPr>
              <a:xfrm>
                <a:off x="157330" y="1439051"/>
                <a:ext cx="606149" cy="40103"/>
                <a:chOff x="157325" y="384725"/>
                <a:chExt cx="743650" cy="49200"/>
              </a:xfrm>
            </p:grpSpPr>
            <p:sp>
              <p:nvSpPr>
                <p:cNvPr id="7569" name="Google Shape;756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27"/>
              <p:cNvGrpSpPr/>
              <p:nvPr/>
            </p:nvGrpSpPr>
            <p:grpSpPr>
              <a:xfrm>
                <a:off x="157330" y="1806812"/>
                <a:ext cx="606149" cy="40103"/>
                <a:chOff x="157325" y="384725"/>
                <a:chExt cx="743650" cy="49200"/>
              </a:xfrm>
            </p:grpSpPr>
            <p:sp>
              <p:nvSpPr>
                <p:cNvPr id="7575" name="Google Shape;757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27"/>
              <p:cNvGrpSpPr/>
              <p:nvPr/>
            </p:nvGrpSpPr>
            <p:grpSpPr>
              <a:xfrm>
                <a:off x="157330" y="1622932"/>
                <a:ext cx="606149" cy="40103"/>
                <a:chOff x="157325" y="384725"/>
                <a:chExt cx="743650" cy="49200"/>
              </a:xfrm>
            </p:grpSpPr>
            <p:sp>
              <p:nvSpPr>
                <p:cNvPr id="7581" name="Google Shape;758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27"/>
              <p:cNvGrpSpPr/>
              <p:nvPr/>
            </p:nvGrpSpPr>
            <p:grpSpPr>
              <a:xfrm>
                <a:off x="157330" y="1990693"/>
                <a:ext cx="606149" cy="40103"/>
                <a:chOff x="157325" y="384725"/>
                <a:chExt cx="743650" cy="49200"/>
              </a:xfrm>
            </p:grpSpPr>
            <p:sp>
              <p:nvSpPr>
                <p:cNvPr id="7587" name="Google Shape;758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27"/>
              <p:cNvGrpSpPr/>
              <p:nvPr/>
            </p:nvGrpSpPr>
            <p:grpSpPr>
              <a:xfrm>
                <a:off x="157330" y="2174574"/>
                <a:ext cx="606149" cy="40103"/>
                <a:chOff x="157325" y="384725"/>
                <a:chExt cx="743650" cy="49200"/>
              </a:xfrm>
            </p:grpSpPr>
            <p:sp>
              <p:nvSpPr>
                <p:cNvPr id="7593" name="Google Shape;759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27"/>
              <p:cNvGrpSpPr/>
              <p:nvPr/>
            </p:nvGrpSpPr>
            <p:grpSpPr>
              <a:xfrm>
                <a:off x="157330" y="2358454"/>
                <a:ext cx="606149" cy="40103"/>
                <a:chOff x="157325" y="384725"/>
                <a:chExt cx="743650" cy="49200"/>
              </a:xfrm>
            </p:grpSpPr>
            <p:sp>
              <p:nvSpPr>
                <p:cNvPr id="7599" name="Google Shape;759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27"/>
              <p:cNvGrpSpPr/>
              <p:nvPr/>
            </p:nvGrpSpPr>
            <p:grpSpPr>
              <a:xfrm>
                <a:off x="157330" y="2542335"/>
                <a:ext cx="606149" cy="40103"/>
                <a:chOff x="157325" y="384725"/>
                <a:chExt cx="743650" cy="49200"/>
              </a:xfrm>
            </p:grpSpPr>
            <p:sp>
              <p:nvSpPr>
                <p:cNvPr id="7605" name="Google Shape;760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27"/>
              <p:cNvGrpSpPr/>
              <p:nvPr/>
            </p:nvGrpSpPr>
            <p:grpSpPr>
              <a:xfrm>
                <a:off x="157330" y="2726215"/>
                <a:ext cx="606149" cy="40103"/>
                <a:chOff x="157325" y="384725"/>
                <a:chExt cx="743650" cy="49200"/>
              </a:xfrm>
            </p:grpSpPr>
            <p:sp>
              <p:nvSpPr>
                <p:cNvPr id="7611" name="Google Shape;761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27"/>
              <p:cNvGrpSpPr/>
              <p:nvPr/>
            </p:nvGrpSpPr>
            <p:grpSpPr>
              <a:xfrm>
                <a:off x="157330" y="2910096"/>
                <a:ext cx="606149" cy="40103"/>
                <a:chOff x="157325" y="384725"/>
                <a:chExt cx="743650" cy="49200"/>
              </a:xfrm>
            </p:grpSpPr>
            <p:sp>
              <p:nvSpPr>
                <p:cNvPr id="7617" name="Google Shape;761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27"/>
              <p:cNvGrpSpPr/>
              <p:nvPr/>
            </p:nvGrpSpPr>
            <p:grpSpPr>
              <a:xfrm>
                <a:off x="157330" y="3093976"/>
                <a:ext cx="606149" cy="40103"/>
                <a:chOff x="157325" y="384725"/>
                <a:chExt cx="743650" cy="49200"/>
              </a:xfrm>
            </p:grpSpPr>
            <p:sp>
              <p:nvSpPr>
                <p:cNvPr id="7623" name="Google Shape;762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27"/>
              <p:cNvGrpSpPr/>
              <p:nvPr/>
            </p:nvGrpSpPr>
            <p:grpSpPr>
              <a:xfrm>
                <a:off x="157330" y="3277857"/>
                <a:ext cx="606149" cy="40103"/>
                <a:chOff x="157325" y="384725"/>
                <a:chExt cx="743650" cy="49200"/>
              </a:xfrm>
            </p:grpSpPr>
            <p:sp>
              <p:nvSpPr>
                <p:cNvPr id="7629" name="Google Shape;762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27"/>
              <p:cNvGrpSpPr/>
              <p:nvPr/>
            </p:nvGrpSpPr>
            <p:grpSpPr>
              <a:xfrm>
                <a:off x="157330" y="3461737"/>
                <a:ext cx="606149" cy="40103"/>
                <a:chOff x="157325" y="384725"/>
                <a:chExt cx="743650" cy="49200"/>
              </a:xfrm>
            </p:grpSpPr>
            <p:sp>
              <p:nvSpPr>
                <p:cNvPr id="7635" name="Google Shape;763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27"/>
              <p:cNvGrpSpPr/>
              <p:nvPr/>
            </p:nvGrpSpPr>
            <p:grpSpPr>
              <a:xfrm>
                <a:off x="157330" y="3645618"/>
                <a:ext cx="606149" cy="40103"/>
                <a:chOff x="157325" y="384725"/>
                <a:chExt cx="743650" cy="49200"/>
              </a:xfrm>
            </p:grpSpPr>
            <p:sp>
              <p:nvSpPr>
                <p:cNvPr id="7641" name="Google Shape;7641;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27"/>
              <p:cNvGrpSpPr/>
              <p:nvPr/>
            </p:nvGrpSpPr>
            <p:grpSpPr>
              <a:xfrm>
                <a:off x="157330" y="4013379"/>
                <a:ext cx="606149" cy="40103"/>
                <a:chOff x="157325" y="384725"/>
                <a:chExt cx="743650" cy="49200"/>
              </a:xfrm>
            </p:grpSpPr>
            <p:sp>
              <p:nvSpPr>
                <p:cNvPr id="7647" name="Google Shape;7647;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27"/>
              <p:cNvGrpSpPr/>
              <p:nvPr/>
            </p:nvGrpSpPr>
            <p:grpSpPr>
              <a:xfrm>
                <a:off x="157330" y="3829499"/>
                <a:ext cx="606149" cy="40103"/>
                <a:chOff x="157325" y="384725"/>
                <a:chExt cx="743650" cy="49200"/>
              </a:xfrm>
            </p:grpSpPr>
            <p:sp>
              <p:nvSpPr>
                <p:cNvPr id="7653" name="Google Shape;7653;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27"/>
              <p:cNvGrpSpPr/>
              <p:nvPr/>
            </p:nvGrpSpPr>
            <p:grpSpPr>
              <a:xfrm>
                <a:off x="157330" y="4197260"/>
                <a:ext cx="606149" cy="40103"/>
                <a:chOff x="157325" y="384725"/>
                <a:chExt cx="743650" cy="49200"/>
              </a:xfrm>
            </p:grpSpPr>
            <p:sp>
              <p:nvSpPr>
                <p:cNvPr id="7659" name="Google Shape;7659;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27"/>
              <p:cNvGrpSpPr/>
              <p:nvPr/>
            </p:nvGrpSpPr>
            <p:grpSpPr>
              <a:xfrm>
                <a:off x="157330" y="4381140"/>
                <a:ext cx="606149" cy="40103"/>
                <a:chOff x="157325" y="384725"/>
                <a:chExt cx="743650" cy="49200"/>
              </a:xfrm>
            </p:grpSpPr>
            <p:sp>
              <p:nvSpPr>
                <p:cNvPr id="7665" name="Google Shape;7665;p2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70" name="Google Shape;7670;p27"/>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7671" name="Shape 7671"/>
        <p:cNvGrpSpPr/>
        <p:nvPr/>
      </p:nvGrpSpPr>
      <p:grpSpPr>
        <a:xfrm>
          <a:off x="0" y="0"/>
          <a:ext cx="0" cy="0"/>
          <a:chOff x="0" y="0"/>
          <a:chExt cx="0" cy="0"/>
        </a:xfrm>
      </p:grpSpPr>
      <p:sp>
        <p:nvSpPr>
          <p:cNvPr id="7672" name="Google Shape;7672;p28"/>
          <p:cNvSpPr txBox="1"/>
          <p:nvPr>
            <p:ph idx="1" type="subTitle"/>
          </p:nvPr>
        </p:nvSpPr>
        <p:spPr>
          <a:xfrm>
            <a:off x="1604886" y="3103575"/>
            <a:ext cx="20925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3" name="Google Shape;7673;p28"/>
          <p:cNvSpPr txBox="1"/>
          <p:nvPr>
            <p:ph idx="2" type="subTitle"/>
          </p:nvPr>
        </p:nvSpPr>
        <p:spPr>
          <a:xfrm>
            <a:off x="1604886" y="356732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4" name="Google Shape;7674;p28"/>
          <p:cNvSpPr txBox="1"/>
          <p:nvPr>
            <p:ph idx="3" type="subTitle"/>
          </p:nvPr>
        </p:nvSpPr>
        <p:spPr>
          <a:xfrm flipH="1">
            <a:off x="5445638" y="1522025"/>
            <a:ext cx="20925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5" name="Google Shape;7675;p28"/>
          <p:cNvSpPr txBox="1"/>
          <p:nvPr>
            <p:ph idx="4" type="subTitle"/>
          </p:nvPr>
        </p:nvSpPr>
        <p:spPr>
          <a:xfrm flipH="1">
            <a:off x="5445638" y="198577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6" name="Google Shape;7676;p28"/>
          <p:cNvSpPr txBox="1"/>
          <p:nvPr>
            <p:ph idx="5" type="subTitle"/>
          </p:nvPr>
        </p:nvSpPr>
        <p:spPr>
          <a:xfrm flipH="1">
            <a:off x="5445638" y="3103575"/>
            <a:ext cx="20925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7" name="Google Shape;7677;p28"/>
          <p:cNvSpPr txBox="1"/>
          <p:nvPr>
            <p:ph idx="6" type="subTitle"/>
          </p:nvPr>
        </p:nvSpPr>
        <p:spPr>
          <a:xfrm flipH="1">
            <a:off x="5445638" y="356732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7678" name="Google Shape;7678;p28"/>
          <p:cNvGrpSpPr/>
          <p:nvPr/>
        </p:nvGrpSpPr>
        <p:grpSpPr>
          <a:xfrm>
            <a:off x="-130297" y="4708398"/>
            <a:ext cx="9404593" cy="435094"/>
            <a:chOff x="6" y="4708398"/>
            <a:chExt cx="9404593" cy="435094"/>
          </a:xfrm>
        </p:grpSpPr>
        <p:grpSp>
          <p:nvGrpSpPr>
            <p:cNvPr id="7679" name="Google Shape;7679;p28"/>
            <p:cNvGrpSpPr/>
            <p:nvPr/>
          </p:nvGrpSpPr>
          <p:grpSpPr>
            <a:xfrm rot="5400000">
              <a:off x="1314731" y="3393674"/>
              <a:ext cx="435094" cy="3064543"/>
              <a:chOff x="157330" y="151887"/>
              <a:chExt cx="606149" cy="4269356"/>
            </a:xfrm>
          </p:grpSpPr>
          <p:grpSp>
            <p:nvGrpSpPr>
              <p:cNvPr id="7680" name="Google Shape;7680;p28"/>
              <p:cNvGrpSpPr/>
              <p:nvPr/>
            </p:nvGrpSpPr>
            <p:grpSpPr>
              <a:xfrm>
                <a:off x="157330" y="151887"/>
                <a:ext cx="606149" cy="40103"/>
                <a:chOff x="157325" y="384725"/>
                <a:chExt cx="743650" cy="49200"/>
              </a:xfrm>
            </p:grpSpPr>
            <p:sp>
              <p:nvSpPr>
                <p:cNvPr id="7681" name="Google Shape;768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28"/>
              <p:cNvGrpSpPr/>
              <p:nvPr/>
            </p:nvGrpSpPr>
            <p:grpSpPr>
              <a:xfrm>
                <a:off x="157330" y="335768"/>
                <a:ext cx="606149" cy="40103"/>
                <a:chOff x="157325" y="384725"/>
                <a:chExt cx="743650" cy="49200"/>
              </a:xfrm>
            </p:grpSpPr>
            <p:sp>
              <p:nvSpPr>
                <p:cNvPr id="7687" name="Google Shape;768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28"/>
              <p:cNvGrpSpPr/>
              <p:nvPr/>
            </p:nvGrpSpPr>
            <p:grpSpPr>
              <a:xfrm>
                <a:off x="157330" y="519649"/>
                <a:ext cx="606149" cy="40103"/>
                <a:chOff x="157325" y="384725"/>
                <a:chExt cx="743650" cy="49200"/>
              </a:xfrm>
            </p:grpSpPr>
            <p:sp>
              <p:nvSpPr>
                <p:cNvPr id="7693" name="Google Shape;769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28"/>
              <p:cNvGrpSpPr/>
              <p:nvPr/>
            </p:nvGrpSpPr>
            <p:grpSpPr>
              <a:xfrm>
                <a:off x="157330" y="703529"/>
                <a:ext cx="606149" cy="40103"/>
                <a:chOff x="157325" y="384725"/>
                <a:chExt cx="743650" cy="49200"/>
              </a:xfrm>
            </p:grpSpPr>
            <p:sp>
              <p:nvSpPr>
                <p:cNvPr id="7699" name="Google Shape;769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28"/>
              <p:cNvGrpSpPr/>
              <p:nvPr/>
            </p:nvGrpSpPr>
            <p:grpSpPr>
              <a:xfrm>
                <a:off x="157330" y="887410"/>
                <a:ext cx="606149" cy="40103"/>
                <a:chOff x="157325" y="384725"/>
                <a:chExt cx="743650" cy="49200"/>
              </a:xfrm>
            </p:grpSpPr>
            <p:sp>
              <p:nvSpPr>
                <p:cNvPr id="7705" name="Google Shape;770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28"/>
              <p:cNvGrpSpPr/>
              <p:nvPr/>
            </p:nvGrpSpPr>
            <p:grpSpPr>
              <a:xfrm>
                <a:off x="157330" y="1071290"/>
                <a:ext cx="606149" cy="40103"/>
                <a:chOff x="157325" y="384725"/>
                <a:chExt cx="743650" cy="49200"/>
              </a:xfrm>
            </p:grpSpPr>
            <p:sp>
              <p:nvSpPr>
                <p:cNvPr id="7711" name="Google Shape;771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28"/>
              <p:cNvGrpSpPr/>
              <p:nvPr/>
            </p:nvGrpSpPr>
            <p:grpSpPr>
              <a:xfrm>
                <a:off x="157330" y="1255171"/>
                <a:ext cx="606149" cy="40103"/>
                <a:chOff x="157325" y="384725"/>
                <a:chExt cx="743650" cy="49200"/>
              </a:xfrm>
            </p:grpSpPr>
            <p:sp>
              <p:nvSpPr>
                <p:cNvPr id="7717" name="Google Shape;771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28"/>
              <p:cNvGrpSpPr/>
              <p:nvPr/>
            </p:nvGrpSpPr>
            <p:grpSpPr>
              <a:xfrm>
                <a:off x="157330" y="1439051"/>
                <a:ext cx="606149" cy="40103"/>
                <a:chOff x="157325" y="384725"/>
                <a:chExt cx="743650" cy="49200"/>
              </a:xfrm>
            </p:grpSpPr>
            <p:sp>
              <p:nvSpPr>
                <p:cNvPr id="7723" name="Google Shape;772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28"/>
              <p:cNvGrpSpPr/>
              <p:nvPr/>
            </p:nvGrpSpPr>
            <p:grpSpPr>
              <a:xfrm>
                <a:off x="157330" y="1806812"/>
                <a:ext cx="606149" cy="40103"/>
                <a:chOff x="157325" y="384725"/>
                <a:chExt cx="743650" cy="49200"/>
              </a:xfrm>
            </p:grpSpPr>
            <p:sp>
              <p:nvSpPr>
                <p:cNvPr id="7729" name="Google Shape;772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28"/>
              <p:cNvGrpSpPr/>
              <p:nvPr/>
            </p:nvGrpSpPr>
            <p:grpSpPr>
              <a:xfrm>
                <a:off x="157330" y="1622932"/>
                <a:ext cx="606149" cy="40103"/>
                <a:chOff x="157325" y="384725"/>
                <a:chExt cx="743650" cy="49200"/>
              </a:xfrm>
            </p:grpSpPr>
            <p:sp>
              <p:nvSpPr>
                <p:cNvPr id="7735" name="Google Shape;773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28"/>
              <p:cNvGrpSpPr/>
              <p:nvPr/>
            </p:nvGrpSpPr>
            <p:grpSpPr>
              <a:xfrm>
                <a:off x="157330" y="1990693"/>
                <a:ext cx="606149" cy="40103"/>
                <a:chOff x="157325" y="384725"/>
                <a:chExt cx="743650" cy="49200"/>
              </a:xfrm>
            </p:grpSpPr>
            <p:sp>
              <p:nvSpPr>
                <p:cNvPr id="7741" name="Google Shape;774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28"/>
              <p:cNvGrpSpPr/>
              <p:nvPr/>
            </p:nvGrpSpPr>
            <p:grpSpPr>
              <a:xfrm>
                <a:off x="157330" y="2174574"/>
                <a:ext cx="606149" cy="40103"/>
                <a:chOff x="157325" y="384725"/>
                <a:chExt cx="743650" cy="49200"/>
              </a:xfrm>
            </p:grpSpPr>
            <p:sp>
              <p:nvSpPr>
                <p:cNvPr id="7747" name="Google Shape;774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28"/>
              <p:cNvGrpSpPr/>
              <p:nvPr/>
            </p:nvGrpSpPr>
            <p:grpSpPr>
              <a:xfrm>
                <a:off x="157330" y="2358454"/>
                <a:ext cx="606149" cy="40103"/>
                <a:chOff x="157325" y="384725"/>
                <a:chExt cx="743650" cy="49200"/>
              </a:xfrm>
            </p:grpSpPr>
            <p:sp>
              <p:nvSpPr>
                <p:cNvPr id="7753" name="Google Shape;775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28"/>
              <p:cNvGrpSpPr/>
              <p:nvPr/>
            </p:nvGrpSpPr>
            <p:grpSpPr>
              <a:xfrm>
                <a:off x="157330" y="2542335"/>
                <a:ext cx="606149" cy="40103"/>
                <a:chOff x="157325" y="384725"/>
                <a:chExt cx="743650" cy="49200"/>
              </a:xfrm>
            </p:grpSpPr>
            <p:sp>
              <p:nvSpPr>
                <p:cNvPr id="7759" name="Google Shape;775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28"/>
              <p:cNvGrpSpPr/>
              <p:nvPr/>
            </p:nvGrpSpPr>
            <p:grpSpPr>
              <a:xfrm>
                <a:off x="157330" y="2726215"/>
                <a:ext cx="606149" cy="40103"/>
                <a:chOff x="157325" y="384725"/>
                <a:chExt cx="743650" cy="49200"/>
              </a:xfrm>
            </p:grpSpPr>
            <p:sp>
              <p:nvSpPr>
                <p:cNvPr id="7765" name="Google Shape;776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28"/>
              <p:cNvGrpSpPr/>
              <p:nvPr/>
            </p:nvGrpSpPr>
            <p:grpSpPr>
              <a:xfrm>
                <a:off x="157330" y="2910096"/>
                <a:ext cx="606149" cy="40103"/>
                <a:chOff x="157325" y="384725"/>
                <a:chExt cx="743650" cy="49200"/>
              </a:xfrm>
            </p:grpSpPr>
            <p:sp>
              <p:nvSpPr>
                <p:cNvPr id="7771" name="Google Shape;777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28"/>
              <p:cNvGrpSpPr/>
              <p:nvPr/>
            </p:nvGrpSpPr>
            <p:grpSpPr>
              <a:xfrm>
                <a:off x="157330" y="3093976"/>
                <a:ext cx="606149" cy="40103"/>
                <a:chOff x="157325" y="384725"/>
                <a:chExt cx="743650" cy="49200"/>
              </a:xfrm>
            </p:grpSpPr>
            <p:sp>
              <p:nvSpPr>
                <p:cNvPr id="7777" name="Google Shape;777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28"/>
              <p:cNvGrpSpPr/>
              <p:nvPr/>
            </p:nvGrpSpPr>
            <p:grpSpPr>
              <a:xfrm>
                <a:off x="157330" y="3277857"/>
                <a:ext cx="606149" cy="40103"/>
                <a:chOff x="157325" y="384725"/>
                <a:chExt cx="743650" cy="49200"/>
              </a:xfrm>
            </p:grpSpPr>
            <p:sp>
              <p:nvSpPr>
                <p:cNvPr id="7783" name="Google Shape;778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28"/>
              <p:cNvGrpSpPr/>
              <p:nvPr/>
            </p:nvGrpSpPr>
            <p:grpSpPr>
              <a:xfrm>
                <a:off x="157330" y="3461737"/>
                <a:ext cx="606149" cy="40103"/>
                <a:chOff x="157325" y="384725"/>
                <a:chExt cx="743650" cy="49200"/>
              </a:xfrm>
            </p:grpSpPr>
            <p:sp>
              <p:nvSpPr>
                <p:cNvPr id="7789" name="Google Shape;778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28"/>
              <p:cNvGrpSpPr/>
              <p:nvPr/>
            </p:nvGrpSpPr>
            <p:grpSpPr>
              <a:xfrm>
                <a:off x="157330" y="3645618"/>
                <a:ext cx="606149" cy="40103"/>
                <a:chOff x="157325" y="384725"/>
                <a:chExt cx="743650" cy="49200"/>
              </a:xfrm>
            </p:grpSpPr>
            <p:sp>
              <p:nvSpPr>
                <p:cNvPr id="7795" name="Google Shape;779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28"/>
              <p:cNvGrpSpPr/>
              <p:nvPr/>
            </p:nvGrpSpPr>
            <p:grpSpPr>
              <a:xfrm>
                <a:off x="157330" y="4013379"/>
                <a:ext cx="606149" cy="40103"/>
                <a:chOff x="157325" y="384725"/>
                <a:chExt cx="743650" cy="49200"/>
              </a:xfrm>
            </p:grpSpPr>
            <p:sp>
              <p:nvSpPr>
                <p:cNvPr id="7801" name="Google Shape;780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28"/>
              <p:cNvGrpSpPr/>
              <p:nvPr/>
            </p:nvGrpSpPr>
            <p:grpSpPr>
              <a:xfrm>
                <a:off x="157330" y="3829499"/>
                <a:ext cx="606149" cy="40103"/>
                <a:chOff x="157325" y="384725"/>
                <a:chExt cx="743650" cy="49200"/>
              </a:xfrm>
            </p:grpSpPr>
            <p:sp>
              <p:nvSpPr>
                <p:cNvPr id="7807" name="Google Shape;780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28"/>
              <p:cNvGrpSpPr/>
              <p:nvPr/>
            </p:nvGrpSpPr>
            <p:grpSpPr>
              <a:xfrm>
                <a:off x="157330" y="4197260"/>
                <a:ext cx="606149" cy="40103"/>
                <a:chOff x="157325" y="384725"/>
                <a:chExt cx="743650" cy="49200"/>
              </a:xfrm>
            </p:grpSpPr>
            <p:sp>
              <p:nvSpPr>
                <p:cNvPr id="7813" name="Google Shape;781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28"/>
              <p:cNvGrpSpPr/>
              <p:nvPr/>
            </p:nvGrpSpPr>
            <p:grpSpPr>
              <a:xfrm>
                <a:off x="157330" y="4381140"/>
                <a:ext cx="606149" cy="40103"/>
                <a:chOff x="157325" y="384725"/>
                <a:chExt cx="743650" cy="49200"/>
              </a:xfrm>
            </p:grpSpPr>
            <p:sp>
              <p:nvSpPr>
                <p:cNvPr id="7819" name="Google Shape;781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4" name="Google Shape;7824;p28"/>
            <p:cNvGrpSpPr/>
            <p:nvPr/>
          </p:nvGrpSpPr>
          <p:grpSpPr>
            <a:xfrm rot="5400000">
              <a:off x="4484756" y="3393674"/>
              <a:ext cx="435094" cy="3064543"/>
              <a:chOff x="157330" y="151887"/>
              <a:chExt cx="606149" cy="4269356"/>
            </a:xfrm>
          </p:grpSpPr>
          <p:grpSp>
            <p:nvGrpSpPr>
              <p:cNvPr id="7825" name="Google Shape;7825;p28"/>
              <p:cNvGrpSpPr/>
              <p:nvPr/>
            </p:nvGrpSpPr>
            <p:grpSpPr>
              <a:xfrm>
                <a:off x="157330" y="151887"/>
                <a:ext cx="606149" cy="40103"/>
                <a:chOff x="157325" y="384725"/>
                <a:chExt cx="743650" cy="49200"/>
              </a:xfrm>
            </p:grpSpPr>
            <p:sp>
              <p:nvSpPr>
                <p:cNvPr id="7826" name="Google Shape;7826;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28"/>
              <p:cNvGrpSpPr/>
              <p:nvPr/>
            </p:nvGrpSpPr>
            <p:grpSpPr>
              <a:xfrm>
                <a:off x="157330" y="335768"/>
                <a:ext cx="606149" cy="40103"/>
                <a:chOff x="157325" y="384725"/>
                <a:chExt cx="743650" cy="49200"/>
              </a:xfrm>
            </p:grpSpPr>
            <p:sp>
              <p:nvSpPr>
                <p:cNvPr id="7832" name="Google Shape;7832;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28"/>
              <p:cNvGrpSpPr/>
              <p:nvPr/>
            </p:nvGrpSpPr>
            <p:grpSpPr>
              <a:xfrm>
                <a:off x="157330" y="519649"/>
                <a:ext cx="606149" cy="40103"/>
                <a:chOff x="157325" y="384725"/>
                <a:chExt cx="743650" cy="49200"/>
              </a:xfrm>
            </p:grpSpPr>
            <p:sp>
              <p:nvSpPr>
                <p:cNvPr id="7838" name="Google Shape;7838;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28"/>
              <p:cNvGrpSpPr/>
              <p:nvPr/>
            </p:nvGrpSpPr>
            <p:grpSpPr>
              <a:xfrm>
                <a:off x="157330" y="703529"/>
                <a:ext cx="606149" cy="40103"/>
                <a:chOff x="157325" y="384725"/>
                <a:chExt cx="743650" cy="49200"/>
              </a:xfrm>
            </p:grpSpPr>
            <p:sp>
              <p:nvSpPr>
                <p:cNvPr id="7844" name="Google Shape;7844;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28"/>
              <p:cNvGrpSpPr/>
              <p:nvPr/>
            </p:nvGrpSpPr>
            <p:grpSpPr>
              <a:xfrm>
                <a:off x="157330" y="887410"/>
                <a:ext cx="606149" cy="40103"/>
                <a:chOff x="157325" y="384725"/>
                <a:chExt cx="743650" cy="49200"/>
              </a:xfrm>
            </p:grpSpPr>
            <p:sp>
              <p:nvSpPr>
                <p:cNvPr id="7850" name="Google Shape;7850;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28"/>
              <p:cNvGrpSpPr/>
              <p:nvPr/>
            </p:nvGrpSpPr>
            <p:grpSpPr>
              <a:xfrm>
                <a:off x="157330" y="1071290"/>
                <a:ext cx="606149" cy="40103"/>
                <a:chOff x="157325" y="384725"/>
                <a:chExt cx="743650" cy="49200"/>
              </a:xfrm>
            </p:grpSpPr>
            <p:sp>
              <p:nvSpPr>
                <p:cNvPr id="7856" name="Google Shape;7856;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28"/>
              <p:cNvGrpSpPr/>
              <p:nvPr/>
            </p:nvGrpSpPr>
            <p:grpSpPr>
              <a:xfrm>
                <a:off x="157330" y="1255171"/>
                <a:ext cx="606149" cy="40103"/>
                <a:chOff x="157325" y="384725"/>
                <a:chExt cx="743650" cy="49200"/>
              </a:xfrm>
            </p:grpSpPr>
            <p:sp>
              <p:nvSpPr>
                <p:cNvPr id="7862" name="Google Shape;7862;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28"/>
              <p:cNvGrpSpPr/>
              <p:nvPr/>
            </p:nvGrpSpPr>
            <p:grpSpPr>
              <a:xfrm>
                <a:off x="157330" y="1439051"/>
                <a:ext cx="606149" cy="40103"/>
                <a:chOff x="157325" y="384725"/>
                <a:chExt cx="743650" cy="49200"/>
              </a:xfrm>
            </p:grpSpPr>
            <p:sp>
              <p:nvSpPr>
                <p:cNvPr id="7868" name="Google Shape;7868;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28"/>
              <p:cNvGrpSpPr/>
              <p:nvPr/>
            </p:nvGrpSpPr>
            <p:grpSpPr>
              <a:xfrm>
                <a:off x="157330" y="1806812"/>
                <a:ext cx="606149" cy="40103"/>
                <a:chOff x="157325" y="384725"/>
                <a:chExt cx="743650" cy="49200"/>
              </a:xfrm>
            </p:grpSpPr>
            <p:sp>
              <p:nvSpPr>
                <p:cNvPr id="7874" name="Google Shape;7874;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28"/>
              <p:cNvGrpSpPr/>
              <p:nvPr/>
            </p:nvGrpSpPr>
            <p:grpSpPr>
              <a:xfrm>
                <a:off x="157330" y="1622932"/>
                <a:ext cx="606149" cy="40103"/>
                <a:chOff x="157325" y="384725"/>
                <a:chExt cx="743650" cy="49200"/>
              </a:xfrm>
            </p:grpSpPr>
            <p:sp>
              <p:nvSpPr>
                <p:cNvPr id="7880" name="Google Shape;7880;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28"/>
              <p:cNvGrpSpPr/>
              <p:nvPr/>
            </p:nvGrpSpPr>
            <p:grpSpPr>
              <a:xfrm>
                <a:off x="157330" y="1990693"/>
                <a:ext cx="606149" cy="40103"/>
                <a:chOff x="157325" y="384725"/>
                <a:chExt cx="743650" cy="49200"/>
              </a:xfrm>
            </p:grpSpPr>
            <p:sp>
              <p:nvSpPr>
                <p:cNvPr id="7886" name="Google Shape;7886;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28"/>
              <p:cNvGrpSpPr/>
              <p:nvPr/>
            </p:nvGrpSpPr>
            <p:grpSpPr>
              <a:xfrm>
                <a:off x="157330" y="2174574"/>
                <a:ext cx="606149" cy="40103"/>
                <a:chOff x="157325" y="384725"/>
                <a:chExt cx="743650" cy="49200"/>
              </a:xfrm>
            </p:grpSpPr>
            <p:sp>
              <p:nvSpPr>
                <p:cNvPr id="7892" name="Google Shape;7892;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28"/>
              <p:cNvGrpSpPr/>
              <p:nvPr/>
            </p:nvGrpSpPr>
            <p:grpSpPr>
              <a:xfrm>
                <a:off x="157330" y="2358454"/>
                <a:ext cx="606149" cy="40103"/>
                <a:chOff x="157325" y="384725"/>
                <a:chExt cx="743650" cy="49200"/>
              </a:xfrm>
            </p:grpSpPr>
            <p:sp>
              <p:nvSpPr>
                <p:cNvPr id="7898" name="Google Shape;7898;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28"/>
              <p:cNvGrpSpPr/>
              <p:nvPr/>
            </p:nvGrpSpPr>
            <p:grpSpPr>
              <a:xfrm>
                <a:off x="157330" y="2542335"/>
                <a:ext cx="606149" cy="40103"/>
                <a:chOff x="157325" y="384725"/>
                <a:chExt cx="743650" cy="49200"/>
              </a:xfrm>
            </p:grpSpPr>
            <p:sp>
              <p:nvSpPr>
                <p:cNvPr id="7904" name="Google Shape;7904;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28"/>
              <p:cNvGrpSpPr/>
              <p:nvPr/>
            </p:nvGrpSpPr>
            <p:grpSpPr>
              <a:xfrm>
                <a:off x="157330" y="2726215"/>
                <a:ext cx="606149" cy="40103"/>
                <a:chOff x="157325" y="384725"/>
                <a:chExt cx="743650" cy="49200"/>
              </a:xfrm>
            </p:grpSpPr>
            <p:sp>
              <p:nvSpPr>
                <p:cNvPr id="7910" name="Google Shape;7910;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28"/>
              <p:cNvGrpSpPr/>
              <p:nvPr/>
            </p:nvGrpSpPr>
            <p:grpSpPr>
              <a:xfrm>
                <a:off x="157330" y="2910096"/>
                <a:ext cx="606149" cy="40103"/>
                <a:chOff x="157325" y="384725"/>
                <a:chExt cx="743650" cy="49200"/>
              </a:xfrm>
            </p:grpSpPr>
            <p:sp>
              <p:nvSpPr>
                <p:cNvPr id="7916" name="Google Shape;7916;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28"/>
              <p:cNvGrpSpPr/>
              <p:nvPr/>
            </p:nvGrpSpPr>
            <p:grpSpPr>
              <a:xfrm>
                <a:off x="157330" y="3093976"/>
                <a:ext cx="606149" cy="40103"/>
                <a:chOff x="157325" y="384725"/>
                <a:chExt cx="743650" cy="49200"/>
              </a:xfrm>
            </p:grpSpPr>
            <p:sp>
              <p:nvSpPr>
                <p:cNvPr id="7922" name="Google Shape;7922;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28"/>
              <p:cNvGrpSpPr/>
              <p:nvPr/>
            </p:nvGrpSpPr>
            <p:grpSpPr>
              <a:xfrm>
                <a:off x="157330" y="3277857"/>
                <a:ext cx="606149" cy="40103"/>
                <a:chOff x="157325" y="384725"/>
                <a:chExt cx="743650" cy="49200"/>
              </a:xfrm>
            </p:grpSpPr>
            <p:sp>
              <p:nvSpPr>
                <p:cNvPr id="7928" name="Google Shape;7928;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28"/>
              <p:cNvGrpSpPr/>
              <p:nvPr/>
            </p:nvGrpSpPr>
            <p:grpSpPr>
              <a:xfrm>
                <a:off x="157330" y="3461737"/>
                <a:ext cx="606149" cy="40103"/>
                <a:chOff x="157325" y="384725"/>
                <a:chExt cx="743650" cy="49200"/>
              </a:xfrm>
            </p:grpSpPr>
            <p:sp>
              <p:nvSpPr>
                <p:cNvPr id="7934" name="Google Shape;7934;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28"/>
              <p:cNvGrpSpPr/>
              <p:nvPr/>
            </p:nvGrpSpPr>
            <p:grpSpPr>
              <a:xfrm>
                <a:off x="157330" y="3645618"/>
                <a:ext cx="606149" cy="40103"/>
                <a:chOff x="157325" y="384725"/>
                <a:chExt cx="743650" cy="49200"/>
              </a:xfrm>
            </p:grpSpPr>
            <p:sp>
              <p:nvSpPr>
                <p:cNvPr id="7940" name="Google Shape;7940;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28"/>
              <p:cNvGrpSpPr/>
              <p:nvPr/>
            </p:nvGrpSpPr>
            <p:grpSpPr>
              <a:xfrm>
                <a:off x="157330" y="4013379"/>
                <a:ext cx="606149" cy="40103"/>
                <a:chOff x="157325" y="384725"/>
                <a:chExt cx="743650" cy="49200"/>
              </a:xfrm>
            </p:grpSpPr>
            <p:sp>
              <p:nvSpPr>
                <p:cNvPr id="7946" name="Google Shape;7946;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28"/>
              <p:cNvGrpSpPr/>
              <p:nvPr/>
            </p:nvGrpSpPr>
            <p:grpSpPr>
              <a:xfrm>
                <a:off x="157330" y="3829499"/>
                <a:ext cx="606149" cy="40103"/>
                <a:chOff x="157325" y="384725"/>
                <a:chExt cx="743650" cy="49200"/>
              </a:xfrm>
            </p:grpSpPr>
            <p:sp>
              <p:nvSpPr>
                <p:cNvPr id="7952" name="Google Shape;7952;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28"/>
              <p:cNvGrpSpPr/>
              <p:nvPr/>
            </p:nvGrpSpPr>
            <p:grpSpPr>
              <a:xfrm>
                <a:off x="157330" y="4197260"/>
                <a:ext cx="606149" cy="40103"/>
                <a:chOff x="157325" y="384725"/>
                <a:chExt cx="743650" cy="49200"/>
              </a:xfrm>
            </p:grpSpPr>
            <p:sp>
              <p:nvSpPr>
                <p:cNvPr id="7958" name="Google Shape;7958;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28"/>
              <p:cNvGrpSpPr/>
              <p:nvPr/>
            </p:nvGrpSpPr>
            <p:grpSpPr>
              <a:xfrm>
                <a:off x="157330" y="4381140"/>
                <a:ext cx="606149" cy="40103"/>
                <a:chOff x="157325" y="384725"/>
                <a:chExt cx="743650" cy="49200"/>
              </a:xfrm>
            </p:grpSpPr>
            <p:sp>
              <p:nvSpPr>
                <p:cNvPr id="7964" name="Google Shape;7964;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9" name="Google Shape;7969;p28"/>
            <p:cNvGrpSpPr/>
            <p:nvPr/>
          </p:nvGrpSpPr>
          <p:grpSpPr>
            <a:xfrm rot="5400000">
              <a:off x="7654781" y="3393674"/>
              <a:ext cx="435094" cy="3064543"/>
              <a:chOff x="157330" y="151887"/>
              <a:chExt cx="606149" cy="4269356"/>
            </a:xfrm>
          </p:grpSpPr>
          <p:grpSp>
            <p:nvGrpSpPr>
              <p:cNvPr id="7970" name="Google Shape;7970;p28"/>
              <p:cNvGrpSpPr/>
              <p:nvPr/>
            </p:nvGrpSpPr>
            <p:grpSpPr>
              <a:xfrm>
                <a:off x="157330" y="151887"/>
                <a:ext cx="606149" cy="40103"/>
                <a:chOff x="157325" y="384725"/>
                <a:chExt cx="743650" cy="49200"/>
              </a:xfrm>
            </p:grpSpPr>
            <p:sp>
              <p:nvSpPr>
                <p:cNvPr id="7971" name="Google Shape;797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28"/>
              <p:cNvGrpSpPr/>
              <p:nvPr/>
            </p:nvGrpSpPr>
            <p:grpSpPr>
              <a:xfrm>
                <a:off x="157330" y="335768"/>
                <a:ext cx="606149" cy="40103"/>
                <a:chOff x="157325" y="384725"/>
                <a:chExt cx="743650" cy="49200"/>
              </a:xfrm>
            </p:grpSpPr>
            <p:sp>
              <p:nvSpPr>
                <p:cNvPr id="7977" name="Google Shape;797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28"/>
              <p:cNvGrpSpPr/>
              <p:nvPr/>
            </p:nvGrpSpPr>
            <p:grpSpPr>
              <a:xfrm>
                <a:off x="157330" y="519649"/>
                <a:ext cx="606149" cy="40103"/>
                <a:chOff x="157325" y="384725"/>
                <a:chExt cx="743650" cy="49200"/>
              </a:xfrm>
            </p:grpSpPr>
            <p:sp>
              <p:nvSpPr>
                <p:cNvPr id="7983" name="Google Shape;798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28"/>
              <p:cNvGrpSpPr/>
              <p:nvPr/>
            </p:nvGrpSpPr>
            <p:grpSpPr>
              <a:xfrm>
                <a:off x="157330" y="703529"/>
                <a:ext cx="606149" cy="40103"/>
                <a:chOff x="157325" y="384725"/>
                <a:chExt cx="743650" cy="49200"/>
              </a:xfrm>
            </p:grpSpPr>
            <p:sp>
              <p:nvSpPr>
                <p:cNvPr id="7989" name="Google Shape;798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28"/>
              <p:cNvGrpSpPr/>
              <p:nvPr/>
            </p:nvGrpSpPr>
            <p:grpSpPr>
              <a:xfrm>
                <a:off x="157330" y="887410"/>
                <a:ext cx="606149" cy="40103"/>
                <a:chOff x="157325" y="384725"/>
                <a:chExt cx="743650" cy="49200"/>
              </a:xfrm>
            </p:grpSpPr>
            <p:sp>
              <p:nvSpPr>
                <p:cNvPr id="7995" name="Google Shape;799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28"/>
              <p:cNvGrpSpPr/>
              <p:nvPr/>
            </p:nvGrpSpPr>
            <p:grpSpPr>
              <a:xfrm>
                <a:off x="157330" y="1071290"/>
                <a:ext cx="606149" cy="40103"/>
                <a:chOff x="157325" y="384725"/>
                <a:chExt cx="743650" cy="49200"/>
              </a:xfrm>
            </p:grpSpPr>
            <p:sp>
              <p:nvSpPr>
                <p:cNvPr id="8001" name="Google Shape;800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28"/>
              <p:cNvGrpSpPr/>
              <p:nvPr/>
            </p:nvGrpSpPr>
            <p:grpSpPr>
              <a:xfrm>
                <a:off x="157330" y="1255171"/>
                <a:ext cx="606149" cy="40103"/>
                <a:chOff x="157325" y="384725"/>
                <a:chExt cx="743650" cy="49200"/>
              </a:xfrm>
            </p:grpSpPr>
            <p:sp>
              <p:nvSpPr>
                <p:cNvPr id="8007" name="Google Shape;800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28"/>
              <p:cNvGrpSpPr/>
              <p:nvPr/>
            </p:nvGrpSpPr>
            <p:grpSpPr>
              <a:xfrm>
                <a:off x="157330" y="1439051"/>
                <a:ext cx="606149" cy="40103"/>
                <a:chOff x="157325" y="384725"/>
                <a:chExt cx="743650" cy="49200"/>
              </a:xfrm>
            </p:grpSpPr>
            <p:sp>
              <p:nvSpPr>
                <p:cNvPr id="8013" name="Google Shape;801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28"/>
              <p:cNvGrpSpPr/>
              <p:nvPr/>
            </p:nvGrpSpPr>
            <p:grpSpPr>
              <a:xfrm>
                <a:off x="157330" y="1806812"/>
                <a:ext cx="606149" cy="40103"/>
                <a:chOff x="157325" y="384725"/>
                <a:chExt cx="743650" cy="49200"/>
              </a:xfrm>
            </p:grpSpPr>
            <p:sp>
              <p:nvSpPr>
                <p:cNvPr id="8019" name="Google Shape;801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28"/>
              <p:cNvGrpSpPr/>
              <p:nvPr/>
            </p:nvGrpSpPr>
            <p:grpSpPr>
              <a:xfrm>
                <a:off x="157330" y="1622932"/>
                <a:ext cx="606149" cy="40103"/>
                <a:chOff x="157325" y="384725"/>
                <a:chExt cx="743650" cy="49200"/>
              </a:xfrm>
            </p:grpSpPr>
            <p:sp>
              <p:nvSpPr>
                <p:cNvPr id="8025" name="Google Shape;802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28"/>
              <p:cNvGrpSpPr/>
              <p:nvPr/>
            </p:nvGrpSpPr>
            <p:grpSpPr>
              <a:xfrm>
                <a:off x="157330" y="1990693"/>
                <a:ext cx="606149" cy="40103"/>
                <a:chOff x="157325" y="384725"/>
                <a:chExt cx="743650" cy="49200"/>
              </a:xfrm>
            </p:grpSpPr>
            <p:sp>
              <p:nvSpPr>
                <p:cNvPr id="8031" name="Google Shape;803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28"/>
              <p:cNvGrpSpPr/>
              <p:nvPr/>
            </p:nvGrpSpPr>
            <p:grpSpPr>
              <a:xfrm>
                <a:off x="157330" y="2174574"/>
                <a:ext cx="606149" cy="40103"/>
                <a:chOff x="157325" y="384725"/>
                <a:chExt cx="743650" cy="49200"/>
              </a:xfrm>
            </p:grpSpPr>
            <p:sp>
              <p:nvSpPr>
                <p:cNvPr id="8037" name="Google Shape;803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28"/>
              <p:cNvGrpSpPr/>
              <p:nvPr/>
            </p:nvGrpSpPr>
            <p:grpSpPr>
              <a:xfrm>
                <a:off x="157330" y="2358454"/>
                <a:ext cx="606149" cy="40103"/>
                <a:chOff x="157325" y="384725"/>
                <a:chExt cx="743650" cy="49200"/>
              </a:xfrm>
            </p:grpSpPr>
            <p:sp>
              <p:nvSpPr>
                <p:cNvPr id="8043" name="Google Shape;804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28"/>
              <p:cNvGrpSpPr/>
              <p:nvPr/>
            </p:nvGrpSpPr>
            <p:grpSpPr>
              <a:xfrm>
                <a:off x="157330" y="2542335"/>
                <a:ext cx="606149" cy="40103"/>
                <a:chOff x="157325" y="384725"/>
                <a:chExt cx="743650" cy="49200"/>
              </a:xfrm>
            </p:grpSpPr>
            <p:sp>
              <p:nvSpPr>
                <p:cNvPr id="8049" name="Google Shape;804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28"/>
              <p:cNvGrpSpPr/>
              <p:nvPr/>
            </p:nvGrpSpPr>
            <p:grpSpPr>
              <a:xfrm>
                <a:off x="157330" y="2726215"/>
                <a:ext cx="606149" cy="40103"/>
                <a:chOff x="157325" y="384725"/>
                <a:chExt cx="743650" cy="49200"/>
              </a:xfrm>
            </p:grpSpPr>
            <p:sp>
              <p:nvSpPr>
                <p:cNvPr id="8055" name="Google Shape;805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28"/>
              <p:cNvGrpSpPr/>
              <p:nvPr/>
            </p:nvGrpSpPr>
            <p:grpSpPr>
              <a:xfrm>
                <a:off x="157330" y="2910096"/>
                <a:ext cx="606149" cy="40103"/>
                <a:chOff x="157325" y="384725"/>
                <a:chExt cx="743650" cy="49200"/>
              </a:xfrm>
            </p:grpSpPr>
            <p:sp>
              <p:nvSpPr>
                <p:cNvPr id="8061" name="Google Shape;806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28"/>
              <p:cNvGrpSpPr/>
              <p:nvPr/>
            </p:nvGrpSpPr>
            <p:grpSpPr>
              <a:xfrm>
                <a:off x="157330" y="3093976"/>
                <a:ext cx="606149" cy="40103"/>
                <a:chOff x="157325" y="384725"/>
                <a:chExt cx="743650" cy="49200"/>
              </a:xfrm>
            </p:grpSpPr>
            <p:sp>
              <p:nvSpPr>
                <p:cNvPr id="8067" name="Google Shape;806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28"/>
              <p:cNvGrpSpPr/>
              <p:nvPr/>
            </p:nvGrpSpPr>
            <p:grpSpPr>
              <a:xfrm>
                <a:off x="157330" y="3277857"/>
                <a:ext cx="606149" cy="40103"/>
                <a:chOff x="157325" y="384725"/>
                <a:chExt cx="743650" cy="49200"/>
              </a:xfrm>
            </p:grpSpPr>
            <p:sp>
              <p:nvSpPr>
                <p:cNvPr id="8073" name="Google Shape;807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28"/>
              <p:cNvGrpSpPr/>
              <p:nvPr/>
            </p:nvGrpSpPr>
            <p:grpSpPr>
              <a:xfrm>
                <a:off x="157330" y="3461737"/>
                <a:ext cx="606149" cy="40103"/>
                <a:chOff x="157325" y="384725"/>
                <a:chExt cx="743650" cy="49200"/>
              </a:xfrm>
            </p:grpSpPr>
            <p:sp>
              <p:nvSpPr>
                <p:cNvPr id="8079" name="Google Shape;807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28"/>
              <p:cNvGrpSpPr/>
              <p:nvPr/>
            </p:nvGrpSpPr>
            <p:grpSpPr>
              <a:xfrm>
                <a:off x="157330" y="3645618"/>
                <a:ext cx="606149" cy="40103"/>
                <a:chOff x="157325" y="384725"/>
                <a:chExt cx="743650" cy="49200"/>
              </a:xfrm>
            </p:grpSpPr>
            <p:sp>
              <p:nvSpPr>
                <p:cNvPr id="8085" name="Google Shape;8085;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28"/>
              <p:cNvGrpSpPr/>
              <p:nvPr/>
            </p:nvGrpSpPr>
            <p:grpSpPr>
              <a:xfrm>
                <a:off x="157330" y="4013379"/>
                <a:ext cx="606149" cy="40103"/>
                <a:chOff x="157325" y="384725"/>
                <a:chExt cx="743650" cy="49200"/>
              </a:xfrm>
            </p:grpSpPr>
            <p:sp>
              <p:nvSpPr>
                <p:cNvPr id="8091" name="Google Shape;8091;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28"/>
              <p:cNvGrpSpPr/>
              <p:nvPr/>
            </p:nvGrpSpPr>
            <p:grpSpPr>
              <a:xfrm>
                <a:off x="157330" y="3829499"/>
                <a:ext cx="606149" cy="40103"/>
                <a:chOff x="157325" y="384725"/>
                <a:chExt cx="743650" cy="49200"/>
              </a:xfrm>
            </p:grpSpPr>
            <p:sp>
              <p:nvSpPr>
                <p:cNvPr id="8097" name="Google Shape;8097;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28"/>
              <p:cNvGrpSpPr/>
              <p:nvPr/>
            </p:nvGrpSpPr>
            <p:grpSpPr>
              <a:xfrm>
                <a:off x="157330" y="4197260"/>
                <a:ext cx="606149" cy="40103"/>
                <a:chOff x="157325" y="384725"/>
                <a:chExt cx="743650" cy="49200"/>
              </a:xfrm>
            </p:grpSpPr>
            <p:sp>
              <p:nvSpPr>
                <p:cNvPr id="8103" name="Google Shape;8103;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28"/>
              <p:cNvGrpSpPr/>
              <p:nvPr/>
            </p:nvGrpSpPr>
            <p:grpSpPr>
              <a:xfrm>
                <a:off x="157330" y="4381140"/>
                <a:ext cx="606149" cy="40103"/>
                <a:chOff x="157325" y="384725"/>
                <a:chExt cx="743650" cy="49200"/>
              </a:xfrm>
            </p:grpSpPr>
            <p:sp>
              <p:nvSpPr>
                <p:cNvPr id="8109" name="Google Shape;8109;p2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114" name="Google Shape;8114;p28"/>
          <p:cNvSpPr txBox="1"/>
          <p:nvPr>
            <p:ph idx="7" type="subTitle"/>
          </p:nvPr>
        </p:nvSpPr>
        <p:spPr>
          <a:xfrm>
            <a:off x="1604886" y="1522025"/>
            <a:ext cx="20925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15" name="Google Shape;8115;p28"/>
          <p:cNvSpPr txBox="1"/>
          <p:nvPr>
            <p:ph idx="8" type="subTitle"/>
          </p:nvPr>
        </p:nvSpPr>
        <p:spPr>
          <a:xfrm>
            <a:off x="1604886" y="1985772"/>
            <a:ext cx="2092500" cy="6510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16" name="Google Shape;8116;p28"/>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8117" name="Shape 8117"/>
        <p:cNvGrpSpPr/>
        <p:nvPr/>
      </p:nvGrpSpPr>
      <p:grpSpPr>
        <a:xfrm>
          <a:off x="0" y="0"/>
          <a:ext cx="0" cy="0"/>
          <a:chOff x="0" y="0"/>
          <a:chExt cx="0" cy="0"/>
        </a:xfrm>
      </p:grpSpPr>
      <p:sp>
        <p:nvSpPr>
          <p:cNvPr id="8118" name="Google Shape;8118;p29"/>
          <p:cNvSpPr txBox="1"/>
          <p:nvPr>
            <p:ph idx="1" type="subTitle"/>
          </p:nvPr>
        </p:nvSpPr>
        <p:spPr>
          <a:xfrm>
            <a:off x="748256" y="1325675"/>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19" name="Google Shape;8119;p29"/>
          <p:cNvSpPr txBox="1"/>
          <p:nvPr>
            <p:ph idx="2" type="subTitle"/>
          </p:nvPr>
        </p:nvSpPr>
        <p:spPr>
          <a:xfrm>
            <a:off x="748256" y="178587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0" name="Google Shape;8120;p29"/>
          <p:cNvSpPr txBox="1"/>
          <p:nvPr>
            <p:ph idx="3" type="subTitle"/>
          </p:nvPr>
        </p:nvSpPr>
        <p:spPr>
          <a:xfrm>
            <a:off x="3519300" y="1325667"/>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1" name="Google Shape;8121;p29"/>
          <p:cNvSpPr txBox="1"/>
          <p:nvPr>
            <p:ph idx="4" type="subTitle"/>
          </p:nvPr>
        </p:nvSpPr>
        <p:spPr>
          <a:xfrm>
            <a:off x="3519300" y="17898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2" name="Google Shape;8122;p29"/>
          <p:cNvSpPr txBox="1"/>
          <p:nvPr>
            <p:ph idx="5" type="subTitle"/>
          </p:nvPr>
        </p:nvSpPr>
        <p:spPr>
          <a:xfrm>
            <a:off x="6290344" y="1325667"/>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3" name="Google Shape;8123;p29"/>
          <p:cNvSpPr txBox="1"/>
          <p:nvPr>
            <p:ph idx="6" type="subTitle"/>
          </p:nvPr>
        </p:nvSpPr>
        <p:spPr>
          <a:xfrm>
            <a:off x="6290344" y="17898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4" name="Google Shape;8124;p29"/>
          <p:cNvSpPr txBox="1"/>
          <p:nvPr>
            <p:ph idx="7" type="subTitle"/>
          </p:nvPr>
        </p:nvSpPr>
        <p:spPr>
          <a:xfrm>
            <a:off x="748256" y="3462167"/>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5" name="Google Shape;8125;p29"/>
          <p:cNvSpPr txBox="1"/>
          <p:nvPr>
            <p:ph idx="8" type="subTitle"/>
          </p:nvPr>
        </p:nvSpPr>
        <p:spPr>
          <a:xfrm>
            <a:off x="748256"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6" name="Google Shape;8126;p29"/>
          <p:cNvSpPr txBox="1"/>
          <p:nvPr>
            <p:ph idx="9" type="subTitle"/>
          </p:nvPr>
        </p:nvSpPr>
        <p:spPr>
          <a:xfrm>
            <a:off x="3519300" y="3462167"/>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7" name="Google Shape;8127;p29"/>
          <p:cNvSpPr txBox="1"/>
          <p:nvPr>
            <p:ph idx="13" type="subTitle"/>
          </p:nvPr>
        </p:nvSpPr>
        <p:spPr>
          <a:xfrm>
            <a:off x="3519300"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8" name="Google Shape;8128;p29"/>
          <p:cNvSpPr txBox="1"/>
          <p:nvPr>
            <p:ph idx="14" type="subTitle"/>
          </p:nvPr>
        </p:nvSpPr>
        <p:spPr>
          <a:xfrm>
            <a:off x="6290344" y="3462167"/>
            <a:ext cx="2105400" cy="460200"/>
          </a:xfrm>
          <a:prstGeom prst="rect">
            <a:avLst/>
          </a:prstGeom>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Inter"/>
              <a:buNone/>
              <a:defRPr b="1" sz="1900">
                <a:solidFill>
                  <a:schemeClr val="dk1"/>
                </a:solidFill>
                <a:latin typeface="Inter"/>
                <a:ea typeface="Inter"/>
                <a:cs typeface="Inter"/>
                <a:sym typeface="Inter"/>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8129" name="Google Shape;8129;p29"/>
          <p:cNvSpPr txBox="1"/>
          <p:nvPr>
            <p:ph idx="15" type="subTitle"/>
          </p:nvPr>
        </p:nvSpPr>
        <p:spPr>
          <a:xfrm>
            <a:off x="6290344" y="3926325"/>
            <a:ext cx="2105400" cy="6066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8130" name="Google Shape;8130;p29"/>
          <p:cNvGrpSpPr/>
          <p:nvPr/>
        </p:nvGrpSpPr>
        <p:grpSpPr>
          <a:xfrm rot="5400000">
            <a:off x="-4484747" y="3829848"/>
            <a:ext cx="9404593" cy="435094"/>
            <a:chOff x="6" y="4708398"/>
            <a:chExt cx="9404593" cy="435094"/>
          </a:xfrm>
        </p:grpSpPr>
        <p:grpSp>
          <p:nvGrpSpPr>
            <p:cNvPr id="8131" name="Google Shape;8131;p29"/>
            <p:cNvGrpSpPr/>
            <p:nvPr/>
          </p:nvGrpSpPr>
          <p:grpSpPr>
            <a:xfrm rot="5400000">
              <a:off x="1314731" y="3393674"/>
              <a:ext cx="435094" cy="3064543"/>
              <a:chOff x="157330" y="151887"/>
              <a:chExt cx="606149" cy="4269356"/>
            </a:xfrm>
          </p:grpSpPr>
          <p:grpSp>
            <p:nvGrpSpPr>
              <p:cNvPr id="8132" name="Google Shape;8132;p29"/>
              <p:cNvGrpSpPr/>
              <p:nvPr/>
            </p:nvGrpSpPr>
            <p:grpSpPr>
              <a:xfrm>
                <a:off x="157330" y="151887"/>
                <a:ext cx="606149" cy="40103"/>
                <a:chOff x="157325" y="384725"/>
                <a:chExt cx="743650" cy="49200"/>
              </a:xfrm>
            </p:grpSpPr>
            <p:sp>
              <p:nvSpPr>
                <p:cNvPr id="8133" name="Google Shape;813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29"/>
              <p:cNvGrpSpPr/>
              <p:nvPr/>
            </p:nvGrpSpPr>
            <p:grpSpPr>
              <a:xfrm>
                <a:off x="157330" y="335768"/>
                <a:ext cx="606149" cy="40103"/>
                <a:chOff x="157325" y="384725"/>
                <a:chExt cx="743650" cy="49200"/>
              </a:xfrm>
            </p:grpSpPr>
            <p:sp>
              <p:nvSpPr>
                <p:cNvPr id="8139" name="Google Shape;813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29"/>
              <p:cNvGrpSpPr/>
              <p:nvPr/>
            </p:nvGrpSpPr>
            <p:grpSpPr>
              <a:xfrm>
                <a:off x="157330" y="519649"/>
                <a:ext cx="606149" cy="40103"/>
                <a:chOff x="157325" y="384725"/>
                <a:chExt cx="743650" cy="49200"/>
              </a:xfrm>
            </p:grpSpPr>
            <p:sp>
              <p:nvSpPr>
                <p:cNvPr id="8145" name="Google Shape;814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29"/>
              <p:cNvGrpSpPr/>
              <p:nvPr/>
            </p:nvGrpSpPr>
            <p:grpSpPr>
              <a:xfrm>
                <a:off x="157330" y="703529"/>
                <a:ext cx="606149" cy="40103"/>
                <a:chOff x="157325" y="384725"/>
                <a:chExt cx="743650" cy="49200"/>
              </a:xfrm>
            </p:grpSpPr>
            <p:sp>
              <p:nvSpPr>
                <p:cNvPr id="8151" name="Google Shape;815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29"/>
              <p:cNvGrpSpPr/>
              <p:nvPr/>
            </p:nvGrpSpPr>
            <p:grpSpPr>
              <a:xfrm>
                <a:off x="157330" y="887410"/>
                <a:ext cx="606149" cy="40103"/>
                <a:chOff x="157325" y="384725"/>
                <a:chExt cx="743650" cy="49200"/>
              </a:xfrm>
            </p:grpSpPr>
            <p:sp>
              <p:nvSpPr>
                <p:cNvPr id="8157" name="Google Shape;815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29"/>
              <p:cNvGrpSpPr/>
              <p:nvPr/>
            </p:nvGrpSpPr>
            <p:grpSpPr>
              <a:xfrm>
                <a:off x="157330" y="1071290"/>
                <a:ext cx="606149" cy="40103"/>
                <a:chOff x="157325" y="384725"/>
                <a:chExt cx="743650" cy="49200"/>
              </a:xfrm>
            </p:grpSpPr>
            <p:sp>
              <p:nvSpPr>
                <p:cNvPr id="8163" name="Google Shape;816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29"/>
              <p:cNvGrpSpPr/>
              <p:nvPr/>
            </p:nvGrpSpPr>
            <p:grpSpPr>
              <a:xfrm>
                <a:off x="157330" y="1255171"/>
                <a:ext cx="606149" cy="40103"/>
                <a:chOff x="157325" y="384725"/>
                <a:chExt cx="743650" cy="49200"/>
              </a:xfrm>
            </p:grpSpPr>
            <p:sp>
              <p:nvSpPr>
                <p:cNvPr id="8169" name="Google Shape;816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29"/>
              <p:cNvGrpSpPr/>
              <p:nvPr/>
            </p:nvGrpSpPr>
            <p:grpSpPr>
              <a:xfrm>
                <a:off x="157330" y="1439051"/>
                <a:ext cx="606149" cy="40103"/>
                <a:chOff x="157325" y="384725"/>
                <a:chExt cx="743650" cy="49200"/>
              </a:xfrm>
            </p:grpSpPr>
            <p:sp>
              <p:nvSpPr>
                <p:cNvPr id="8175" name="Google Shape;817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29"/>
              <p:cNvGrpSpPr/>
              <p:nvPr/>
            </p:nvGrpSpPr>
            <p:grpSpPr>
              <a:xfrm>
                <a:off x="157330" y="1806812"/>
                <a:ext cx="606149" cy="40103"/>
                <a:chOff x="157325" y="384725"/>
                <a:chExt cx="743650" cy="49200"/>
              </a:xfrm>
            </p:grpSpPr>
            <p:sp>
              <p:nvSpPr>
                <p:cNvPr id="8181" name="Google Shape;818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29"/>
              <p:cNvGrpSpPr/>
              <p:nvPr/>
            </p:nvGrpSpPr>
            <p:grpSpPr>
              <a:xfrm>
                <a:off x="157330" y="1622932"/>
                <a:ext cx="606149" cy="40103"/>
                <a:chOff x="157325" y="384725"/>
                <a:chExt cx="743650" cy="49200"/>
              </a:xfrm>
            </p:grpSpPr>
            <p:sp>
              <p:nvSpPr>
                <p:cNvPr id="8187" name="Google Shape;818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29"/>
              <p:cNvGrpSpPr/>
              <p:nvPr/>
            </p:nvGrpSpPr>
            <p:grpSpPr>
              <a:xfrm>
                <a:off x="157330" y="1990693"/>
                <a:ext cx="606149" cy="40103"/>
                <a:chOff x="157325" y="384725"/>
                <a:chExt cx="743650" cy="49200"/>
              </a:xfrm>
            </p:grpSpPr>
            <p:sp>
              <p:nvSpPr>
                <p:cNvPr id="8193" name="Google Shape;819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29"/>
              <p:cNvGrpSpPr/>
              <p:nvPr/>
            </p:nvGrpSpPr>
            <p:grpSpPr>
              <a:xfrm>
                <a:off x="157330" y="2174574"/>
                <a:ext cx="606149" cy="40103"/>
                <a:chOff x="157325" y="384725"/>
                <a:chExt cx="743650" cy="49200"/>
              </a:xfrm>
            </p:grpSpPr>
            <p:sp>
              <p:nvSpPr>
                <p:cNvPr id="8199" name="Google Shape;819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29"/>
              <p:cNvGrpSpPr/>
              <p:nvPr/>
            </p:nvGrpSpPr>
            <p:grpSpPr>
              <a:xfrm>
                <a:off x="157330" y="2358454"/>
                <a:ext cx="606149" cy="40103"/>
                <a:chOff x="157325" y="384725"/>
                <a:chExt cx="743650" cy="49200"/>
              </a:xfrm>
            </p:grpSpPr>
            <p:sp>
              <p:nvSpPr>
                <p:cNvPr id="8205" name="Google Shape;820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29"/>
              <p:cNvGrpSpPr/>
              <p:nvPr/>
            </p:nvGrpSpPr>
            <p:grpSpPr>
              <a:xfrm>
                <a:off x="157330" y="2542335"/>
                <a:ext cx="606149" cy="40103"/>
                <a:chOff x="157325" y="384725"/>
                <a:chExt cx="743650" cy="49200"/>
              </a:xfrm>
            </p:grpSpPr>
            <p:sp>
              <p:nvSpPr>
                <p:cNvPr id="8211" name="Google Shape;821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29"/>
              <p:cNvGrpSpPr/>
              <p:nvPr/>
            </p:nvGrpSpPr>
            <p:grpSpPr>
              <a:xfrm>
                <a:off x="157330" y="2726215"/>
                <a:ext cx="606149" cy="40103"/>
                <a:chOff x="157325" y="384725"/>
                <a:chExt cx="743650" cy="49200"/>
              </a:xfrm>
            </p:grpSpPr>
            <p:sp>
              <p:nvSpPr>
                <p:cNvPr id="8217" name="Google Shape;821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29"/>
              <p:cNvGrpSpPr/>
              <p:nvPr/>
            </p:nvGrpSpPr>
            <p:grpSpPr>
              <a:xfrm>
                <a:off x="157330" y="2910096"/>
                <a:ext cx="606149" cy="40103"/>
                <a:chOff x="157325" y="384725"/>
                <a:chExt cx="743650" cy="49200"/>
              </a:xfrm>
            </p:grpSpPr>
            <p:sp>
              <p:nvSpPr>
                <p:cNvPr id="8223" name="Google Shape;822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29"/>
              <p:cNvGrpSpPr/>
              <p:nvPr/>
            </p:nvGrpSpPr>
            <p:grpSpPr>
              <a:xfrm>
                <a:off x="157330" y="3093976"/>
                <a:ext cx="606149" cy="40103"/>
                <a:chOff x="157325" y="384725"/>
                <a:chExt cx="743650" cy="49200"/>
              </a:xfrm>
            </p:grpSpPr>
            <p:sp>
              <p:nvSpPr>
                <p:cNvPr id="8229" name="Google Shape;822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29"/>
              <p:cNvGrpSpPr/>
              <p:nvPr/>
            </p:nvGrpSpPr>
            <p:grpSpPr>
              <a:xfrm>
                <a:off x="157330" y="3277857"/>
                <a:ext cx="606149" cy="40103"/>
                <a:chOff x="157325" y="384725"/>
                <a:chExt cx="743650" cy="49200"/>
              </a:xfrm>
            </p:grpSpPr>
            <p:sp>
              <p:nvSpPr>
                <p:cNvPr id="8235" name="Google Shape;823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29"/>
              <p:cNvGrpSpPr/>
              <p:nvPr/>
            </p:nvGrpSpPr>
            <p:grpSpPr>
              <a:xfrm>
                <a:off x="157330" y="3461737"/>
                <a:ext cx="606149" cy="40103"/>
                <a:chOff x="157325" y="384725"/>
                <a:chExt cx="743650" cy="49200"/>
              </a:xfrm>
            </p:grpSpPr>
            <p:sp>
              <p:nvSpPr>
                <p:cNvPr id="8241" name="Google Shape;824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29"/>
              <p:cNvGrpSpPr/>
              <p:nvPr/>
            </p:nvGrpSpPr>
            <p:grpSpPr>
              <a:xfrm>
                <a:off x="157330" y="3645618"/>
                <a:ext cx="606149" cy="40103"/>
                <a:chOff x="157325" y="384725"/>
                <a:chExt cx="743650" cy="49200"/>
              </a:xfrm>
            </p:grpSpPr>
            <p:sp>
              <p:nvSpPr>
                <p:cNvPr id="8247" name="Google Shape;824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29"/>
              <p:cNvGrpSpPr/>
              <p:nvPr/>
            </p:nvGrpSpPr>
            <p:grpSpPr>
              <a:xfrm>
                <a:off x="157330" y="4013379"/>
                <a:ext cx="606149" cy="40103"/>
                <a:chOff x="157325" y="384725"/>
                <a:chExt cx="743650" cy="49200"/>
              </a:xfrm>
            </p:grpSpPr>
            <p:sp>
              <p:nvSpPr>
                <p:cNvPr id="8253" name="Google Shape;825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29"/>
              <p:cNvGrpSpPr/>
              <p:nvPr/>
            </p:nvGrpSpPr>
            <p:grpSpPr>
              <a:xfrm>
                <a:off x="157330" y="3829499"/>
                <a:ext cx="606149" cy="40103"/>
                <a:chOff x="157325" y="384725"/>
                <a:chExt cx="743650" cy="49200"/>
              </a:xfrm>
            </p:grpSpPr>
            <p:sp>
              <p:nvSpPr>
                <p:cNvPr id="8259" name="Google Shape;825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29"/>
              <p:cNvGrpSpPr/>
              <p:nvPr/>
            </p:nvGrpSpPr>
            <p:grpSpPr>
              <a:xfrm>
                <a:off x="157330" y="4197260"/>
                <a:ext cx="606149" cy="40103"/>
                <a:chOff x="157325" y="384725"/>
                <a:chExt cx="743650" cy="49200"/>
              </a:xfrm>
            </p:grpSpPr>
            <p:sp>
              <p:nvSpPr>
                <p:cNvPr id="8265" name="Google Shape;826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29"/>
              <p:cNvGrpSpPr/>
              <p:nvPr/>
            </p:nvGrpSpPr>
            <p:grpSpPr>
              <a:xfrm>
                <a:off x="157330" y="4381140"/>
                <a:ext cx="606149" cy="40103"/>
                <a:chOff x="157325" y="384725"/>
                <a:chExt cx="743650" cy="49200"/>
              </a:xfrm>
            </p:grpSpPr>
            <p:sp>
              <p:nvSpPr>
                <p:cNvPr id="8271" name="Google Shape;827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6" name="Google Shape;8276;p29"/>
            <p:cNvGrpSpPr/>
            <p:nvPr/>
          </p:nvGrpSpPr>
          <p:grpSpPr>
            <a:xfrm rot="5400000">
              <a:off x="4484756" y="3393674"/>
              <a:ext cx="435094" cy="3064543"/>
              <a:chOff x="157330" y="151887"/>
              <a:chExt cx="606149" cy="4269356"/>
            </a:xfrm>
          </p:grpSpPr>
          <p:grpSp>
            <p:nvGrpSpPr>
              <p:cNvPr id="8277" name="Google Shape;8277;p29"/>
              <p:cNvGrpSpPr/>
              <p:nvPr/>
            </p:nvGrpSpPr>
            <p:grpSpPr>
              <a:xfrm>
                <a:off x="157330" y="151887"/>
                <a:ext cx="606149" cy="40103"/>
                <a:chOff x="157325" y="384725"/>
                <a:chExt cx="743650" cy="49200"/>
              </a:xfrm>
            </p:grpSpPr>
            <p:sp>
              <p:nvSpPr>
                <p:cNvPr id="8278" name="Google Shape;827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29"/>
              <p:cNvGrpSpPr/>
              <p:nvPr/>
            </p:nvGrpSpPr>
            <p:grpSpPr>
              <a:xfrm>
                <a:off x="157330" y="335768"/>
                <a:ext cx="606149" cy="40103"/>
                <a:chOff x="157325" y="384725"/>
                <a:chExt cx="743650" cy="49200"/>
              </a:xfrm>
            </p:grpSpPr>
            <p:sp>
              <p:nvSpPr>
                <p:cNvPr id="8284" name="Google Shape;828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29"/>
              <p:cNvGrpSpPr/>
              <p:nvPr/>
            </p:nvGrpSpPr>
            <p:grpSpPr>
              <a:xfrm>
                <a:off x="157330" y="519649"/>
                <a:ext cx="606149" cy="40103"/>
                <a:chOff x="157325" y="384725"/>
                <a:chExt cx="743650" cy="49200"/>
              </a:xfrm>
            </p:grpSpPr>
            <p:sp>
              <p:nvSpPr>
                <p:cNvPr id="8290" name="Google Shape;829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29"/>
              <p:cNvGrpSpPr/>
              <p:nvPr/>
            </p:nvGrpSpPr>
            <p:grpSpPr>
              <a:xfrm>
                <a:off x="157330" y="703529"/>
                <a:ext cx="606149" cy="40103"/>
                <a:chOff x="157325" y="384725"/>
                <a:chExt cx="743650" cy="49200"/>
              </a:xfrm>
            </p:grpSpPr>
            <p:sp>
              <p:nvSpPr>
                <p:cNvPr id="8296" name="Google Shape;829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29"/>
              <p:cNvGrpSpPr/>
              <p:nvPr/>
            </p:nvGrpSpPr>
            <p:grpSpPr>
              <a:xfrm>
                <a:off x="157330" y="887410"/>
                <a:ext cx="606149" cy="40103"/>
                <a:chOff x="157325" y="384725"/>
                <a:chExt cx="743650" cy="49200"/>
              </a:xfrm>
            </p:grpSpPr>
            <p:sp>
              <p:nvSpPr>
                <p:cNvPr id="8302" name="Google Shape;830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29"/>
              <p:cNvGrpSpPr/>
              <p:nvPr/>
            </p:nvGrpSpPr>
            <p:grpSpPr>
              <a:xfrm>
                <a:off x="157330" y="1071290"/>
                <a:ext cx="606149" cy="40103"/>
                <a:chOff x="157325" y="384725"/>
                <a:chExt cx="743650" cy="49200"/>
              </a:xfrm>
            </p:grpSpPr>
            <p:sp>
              <p:nvSpPr>
                <p:cNvPr id="8308" name="Google Shape;830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29"/>
              <p:cNvGrpSpPr/>
              <p:nvPr/>
            </p:nvGrpSpPr>
            <p:grpSpPr>
              <a:xfrm>
                <a:off x="157330" y="1255171"/>
                <a:ext cx="606149" cy="40103"/>
                <a:chOff x="157325" y="384725"/>
                <a:chExt cx="743650" cy="49200"/>
              </a:xfrm>
            </p:grpSpPr>
            <p:sp>
              <p:nvSpPr>
                <p:cNvPr id="8314" name="Google Shape;831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29"/>
              <p:cNvGrpSpPr/>
              <p:nvPr/>
            </p:nvGrpSpPr>
            <p:grpSpPr>
              <a:xfrm>
                <a:off x="157330" y="1439051"/>
                <a:ext cx="606149" cy="40103"/>
                <a:chOff x="157325" y="384725"/>
                <a:chExt cx="743650" cy="49200"/>
              </a:xfrm>
            </p:grpSpPr>
            <p:sp>
              <p:nvSpPr>
                <p:cNvPr id="8320" name="Google Shape;832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29"/>
              <p:cNvGrpSpPr/>
              <p:nvPr/>
            </p:nvGrpSpPr>
            <p:grpSpPr>
              <a:xfrm>
                <a:off x="157330" y="1806812"/>
                <a:ext cx="606149" cy="40103"/>
                <a:chOff x="157325" y="384725"/>
                <a:chExt cx="743650" cy="49200"/>
              </a:xfrm>
            </p:grpSpPr>
            <p:sp>
              <p:nvSpPr>
                <p:cNvPr id="8326" name="Google Shape;832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29"/>
              <p:cNvGrpSpPr/>
              <p:nvPr/>
            </p:nvGrpSpPr>
            <p:grpSpPr>
              <a:xfrm>
                <a:off x="157330" y="1622932"/>
                <a:ext cx="606149" cy="40103"/>
                <a:chOff x="157325" y="384725"/>
                <a:chExt cx="743650" cy="49200"/>
              </a:xfrm>
            </p:grpSpPr>
            <p:sp>
              <p:nvSpPr>
                <p:cNvPr id="8332" name="Google Shape;833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29"/>
              <p:cNvGrpSpPr/>
              <p:nvPr/>
            </p:nvGrpSpPr>
            <p:grpSpPr>
              <a:xfrm>
                <a:off x="157330" y="1990693"/>
                <a:ext cx="606149" cy="40103"/>
                <a:chOff x="157325" y="384725"/>
                <a:chExt cx="743650" cy="49200"/>
              </a:xfrm>
            </p:grpSpPr>
            <p:sp>
              <p:nvSpPr>
                <p:cNvPr id="8338" name="Google Shape;833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29"/>
              <p:cNvGrpSpPr/>
              <p:nvPr/>
            </p:nvGrpSpPr>
            <p:grpSpPr>
              <a:xfrm>
                <a:off x="157330" y="2174574"/>
                <a:ext cx="606149" cy="40103"/>
                <a:chOff x="157325" y="384725"/>
                <a:chExt cx="743650" cy="49200"/>
              </a:xfrm>
            </p:grpSpPr>
            <p:sp>
              <p:nvSpPr>
                <p:cNvPr id="8344" name="Google Shape;834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29"/>
              <p:cNvGrpSpPr/>
              <p:nvPr/>
            </p:nvGrpSpPr>
            <p:grpSpPr>
              <a:xfrm>
                <a:off x="157330" y="2358454"/>
                <a:ext cx="606149" cy="40103"/>
                <a:chOff x="157325" y="384725"/>
                <a:chExt cx="743650" cy="49200"/>
              </a:xfrm>
            </p:grpSpPr>
            <p:sp>
              <p:nvSpPr>
                <p:cNvPr id="8350" name="Google Shape;835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29"/>
              <p:cNvGrpSpPr/>
              <p:nvPr/>
            </p:nvGrpSpPr>
            <p:grpSpPr>
              <a:xfrm>
                <a:off x="157330" y="2542335"/>
                <a:ext cx="606149" cy="40103"/>
                <a:chOff x="157325" y="384725"/>
                <a:chExt cx="743650" cy="49200"/>
              </a:xfrm>
            </p:grpSpPr>
            <p:sp>
              <p:nvSpPr>
                <p:cNvPr id="8356" name="Google Shape;835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29"/>
              <p:cNvGrpSpPr/>
              <p:nvPr/>
            </p:nvGrpSpPr>
            <p:grpSpPr>
              <a:xfrm>
                <a:off x="157330" y="2726215"/>
                <a:ext cx="606149" cy="40103"/>
                <a:chOff x="157325" y="384725"/>
                <a:chExt cx="743650" cy="49200"/>
              </a:xfrm>
            </p:grpSpPr>
            <p:sp>
              <p:nvSpPr>
                <p:cNvPr id="8362" name="Google Shape;836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29"/>
              <p:cNvGrpSpPr/>
              <p:nvPr/>
            </p:nvGrpSpPr>
            <p:grpSpPr>
              <a:xfrm>
                <a:off x="157330" y="2910096"/>
                <a:ext cx="606149" cy="40103"/>
                <a:chOff x="157325" y="384725"/>
                <a:chExt cx="743650" cy="49200"/>
              </a:xfrm>
            </p:grpSpPr>
            <p:sp>
              <p:nvSpPr>
                <p:cNvPr id="8368" name="Google Shape;836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29"/>
              <p:cNvGrpSpPr/>
              <p:nvPr/>
            </p:nvGrpSpPr>
            <p:grpSpPr>
              <a:xfrm>
                <a:off x="157330" y="3093976"/>
                <a:ext cx="606149" cy="40103"/>
                <a:chOff x="157325" y="384725"/>
                <a:chExt cx="743650" cy="49200"/>
              </a:xfrm>
            </p:grpSpPr>
            <p:sp>
              <p:nvSpPr>
                <p:cNvPr id="8374" name="Google Shape;837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29"/>
              <p:cNvGrpSpPr/>
              <p:nvPr/>
            </p:nvGrpSpPr>
            <p:grpSpPr>
              <a:xfrm>
                <a:off x="157330" y="3277857"/>
                <a:ext cx="606149" cy="40103"/>
                <a:chOff x="157325" y="384725"/>
                <a:chExt cx="743650" cy="49200"/>
              </a:xfrm>
            </p:grpSpPr>
            <p:sp>
              <p:nvSpPr>
                <p:cNvPr id="8380" name="Google Shape;838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29"/>
              <p:cNvGrpSpPr/>
              <p:nvPr/>
            </p:nvGrpSpPr>
            <p:grpSpPr>
              <a:xfrm>
                <a:off x="157330" y="3461737"/>
                <a:ext cx="606149" cy="40103"/>
                <a:chOff x="157325" y="384725"/>
                <a:chExt cx="743650" cy="49200"/>
              </a:xfrm>
            </p:grpSpPr>
            <p:sp>
              <p:nvSpPr>
                <p:cNvPr id="8386" name="Google Shape;838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29"/>
              <p:cNvGrpSpPr/>
              <p:nvPr/>
            </p:nvGrpSpPr>
            <p:grpSpPr>
              <a:xfrm>
                <a:off x="157330" y="3645618"/>
                <a:ext cx="606149" cy="40103"/>
                <a:chOff x="157325" y="384725"/>
                <a:chExt cx="743650" cy="49200"/>
              </a:xfrm>
            </p:grpSpPr>
            <p:sp>
              <p:nvSpPr>
                <p:cNvPr id="8392" name="Google Shape;839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29"/>
              <p:cNvGrpSpPr/>
              <p:nvPr/>
            </p:nvGrpSpPr>
            <p:grpSpPr>
              <a:xfrm>
                <a:off x="157330" y="4013379"/>
                <a:ext cx="606149" cy="40103"/>
                <a:chOff x="157325" y="384725"/>
                <a:chExt cx="743650" cy="49200"/>
              </a:xfrm>
            </p:grpSpPr>
            <p:sp>
              <p:nvSpPr>
                <p:cNvPr id="8398" name="Google Shape;839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29"/>
              <p:cNvGrpSpPr/>
              <p:nvPr/>
            </p:nvGrpSpPr>
            <p:grpSpPr>
              <a:xfrm>
                <a:off x="157330" y="3829499"/>
                <a:ext cx="606149" cy="40103"/>
                <a:chOff x="157325" y="384725"/>
                <a:chExt cx="743650" cy="49200"/>
              </a:xfrm>
            </p:grpSpPr>
            <p:sp>
              <p:nvSpPr>
                <p:cNvPr id="8404" name="Google Shape;840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29"/>
              <p:cNvGrpSpPr/>
              <p:nvPr/>
            </p:nvGrpSpPr>
            <p:grpSpPr>
              <a:xfrm>
                <a:off x="157330" y="4197260"/>
                <a:ext cx="606149" cy="40103"/>
                <a:chOff x="157325" y="384725"/>
                <a:chExt cx="743650" cy="49200"/>
              </a:xfrm>
            </p:grpSpPr>
            <p:sp>
              <p:nvSpPr>
                <p:cNvPr id="8410" name="Google Shape;841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29"/>
              <p:cNvGrpSpPr/>
              <p:nvPr/>
            </p:nvGrpSpPr>
            <p:grpSpPr>
              <a:xfrm>
                <a:off x="157330" y="4381140"/>
                <a:ext cx="606149" cy="40103"/>
                <a:chOff x="157325" y="384725"/>
                <a:chExt cx="743650" cy="49200"/>
              </a:xfrm>
            </p:grpSpPr>
            <p:sp>
              <p:nvSpPr>
                <p:cNvPr id="8416" name="Google Shape;841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21" name="Google Shape;8421;p29"/>
            <p:cNvGrpSpPr/>
            <p:nvPr/>
          </p:nvGrpSpPr>
          <p:grpSpPr>
            <a:xfrm rot="5400000">
              <a:off x="7654781" y="3393674"/>
              <a:ext cx="435094" cy="3064543"/>
              <a:chOff x="157330" y="151887"/>
              <a:chExt cx="606149" cy="4269356"/>
            </a:xfrm>
          </p:grpSpPr>
          <p:grpSp>
            <p:nvGrpSpPr>
              <p:cNvPr id="8422" name="Google Shape;8422;p29"/>
              <p:cNvGrpSpPr/>
              <p:nvPr/>
            </p:nvGrpSpPr>
            <p:grpSpPr>
              <a:xfrm>
                <a:off x="157330" y="151887"/>
                <a:ext cx="606149" cy="40103"/>
                <a:chOff x="157325" y="384725"/>
                <a:chExt cx="743650" cy="49200"/>
              </a:xfrm>
            </p:grpSpPr>
            <p:sp>
              <p:nvSpPr>
                <p:cNvPr id="8423" name="Google Shape;842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29"/>
              <p:cNvGrpSpPr/>
              <p:nvPr/>
            </p:nvGrpSpPr>
            <p:grpSpPr>
              <a:xfrm>
                <a:off x="157330" y="335768"/>
                <a:ext cx="606149" cy="40103"/>
                <a:chOff x="157325" y="384725"/>
                <a:chExt cx="743650" cy="49200"/>
              </a:xfrm>
            </p:grpSpPr>
            <p:sp>
              <p:nvSpPr>
                <p:cNvPr id="8429" name="Google Shape;842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29"/>
              <p:cNvGrpSpPr/>
              <p:nvPr/>
            </p:nvGrpSpPr>
            <p:grpSpPr>
              <a:xfrm>
                <a:off x="157330" y="519649"/>
                <a:ext cx="606149" cy="40103"/>
                <a:chOff x="157325" y="384725"/>
                <a:chExt cx="743650" cy="49200"/>
              </a:xfrm>
            </p:grpSpPr>
            <p:sp>
              <p:nvSpPr>
                <p:cNvPr id="8435" name="Google Shape;843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29"/>
              <p:cNvGrpSpPr/>
              <p:nvPr/>
            </p:nvGrpSpPr>
            <p:grpSpPr>
              <a:xfrm>
                <a:off x="157330" y="703529"/>
                <a:ext cx="606149" cy="40103"/>
                <a:chOff x="157325" y="384725"/>
                <a:chExt cx="743650" cy="49200"/>
              </a:xfrm>
            </p:grpSpPr>
            <p:sp>
              <p:nvSpPr>
                <p:cNvPr id="8441" name="Google Shape;844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29"/>
              <p:cNvGrpSpPr/>
              <p:nvPr/>
            </p:nvGrpSpPr>
            <p:grpSpPr>
              <a:xfrm>
                <a:off x="157330" y="887410"/>
                <a:ext cx="606149" cy="40103"/>
                <a:chOff x="157325" y="384725"/>
                <a:chExt cx="743650" cy="49200"/>
              </a:xfrm>
            </p:grpSpPr>
            <p:sp>
              <p:nvSpPr>
                <p:cNvPr id="8447" name="Google Shape;844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29"/>
              <p:cNvGrpSpPr/>
              <p:nvPr/>
            </p:nvGrpSpPr>
            <p:grpSpPr>
              <a:xfrm>
                <a:off x="157330" y="1071290"/>
                <a:ext cx="606149" cy="40103"/>
                <a:chOff x="157325" y="384725"/>
                <a:chExt cx="743650" cy="49200"/>
              </a:xfrm>
            </p:grpSpPr>
            <p:sp>
              <p:nvSpPr>
                <p:cNvPr id="8453" name="Google Shape;845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29"/>
              <p:cNvGrpSpPr/>
              <p:nvPr/>
            </p:nvGrpSpPr>
            <p:grpSpPr>
              <a:xfrm>
                <a:off x="157330" y="1255171"/>
                <a:ext cx="606149" cy="40103"/>
                <a:chOff x="157325" y="384725"/>
                <a:chExt cx="743650" cy="49200"/>
              </a:xfrm>
            </p:grpSpPr>
            <p:sp>
              <p:nvSpPr>
                <p:cNvPr id="8459" name="Google Shape;845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29"/>
              <p:cNvGrpSpPr/>
              <p:nvPr/>
            </p:nvGrpSpPr>
            <p:grpSpPr>
              <a:xfrm>
                <a:off x="157330" y="1439051"/>
                <a:ext cx="606149" cy="40103"/>
                <a:chOff x="157325" y="384725"/>
                <a:chExt cx="743650" cy="49200"/>
              </a:xfrm>
            </p:grpSpPr>
            <p:sp>
              <p:nvSpPr>
                <p:cNvPr id="8465" name="Google Shape;846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29"/>
              <p:cNvGrpSpPr/>
              <p:nvPr/>
            </p:nvGrpSpPr>
            <p:grpSpPr>
              <a:xfrm>
                <a:off x="157330" y="1806812"/>
                <a:ext cx="606149" cy="40103"/>
                <a:chOff x="157325" y="384725"/>
                <a:chExt cx="743650" cy="49200"/>
              </a:xfrm>
            </p:grpSpPr>
            <p:sp>
              <p:nvSpPr>
                <p:cNvPr id="8471" name="Google Shape;847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29"/>
              <p:cNvGrpSpPr/>
              <p:nvPr/>
            </p:nvGrpSpPr>
            <p:grpSpPr>
              <a:xfrm>
                <a:off x="157330" y="1622932"/>
                <a:ext cx="606149" cy="40103"/>
                <a:chOff x="157325" y="384725"/>
                <a:chExt cx="743650" cy="49200"/>
              </a:xfrm>
            </p:grpSpPr>
            <p:sp>
              <p:nvSpPr>
                <p:cNvPr id="8477" name="Google Shape;847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29"/>
              <p:cNvGrpSpPr/>
              <p:nvPr/>
            </p:nvGrpSpPr>
            <p:grpSpPr>
              <a:xfrm>
                <a:off x="157330" y="1990693"/>
                <a:ext cx="606149" cy="40103"/>
                <a:chOff x="157325" y="384725"/>
                <a:chExt cx="743650" cy="49200"/>
              </a:xfrm>
            </p:grpSpPr>
            <p:sp>
              <p:nvSpPr>
                <p:cNvPr id="8483" name="Google Shape;848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29"/>
              <p:cNvGrpSpPr/>
              <p:nvPr/>
            </p:nvGrpSpPr>
            <p:grpSpPr>
              <a:xfrm>
                <a:off x="157330" y="2174574"/>
                <a:ext cx="606149" cy="40103"/>
                <a:chOff x="157325" y="384725"/>
                <a:chExt cx="743650" cy="49200"/>
              </a:xfrm>
            </p:grpSpPr>
            <p:sp>
              <p:nvSpPr>
                <p:cNvPr id="8489" name="Google Shape;848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29"/>
              <p:cNvGrpSpPr/>
              <p:nvPr/>
            </p:nvGrpSpPr>
            <p:grpSpPr>
              <a:xfrm>
                <a:off x="157330" y="2358454"/>
                <a:ext cx="606149" cy="40103"/>
                <a:chOff x="157325" y="384725"/>
                <a:chExt cx="743650" cy="49200"/>
              </a:xfrm>
            </p:grpSpPr>
            <p:sp>
              <p:nvSpPr>
                <p:cNvPr id="8495" name="Google Shape;849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29"/>
              <p:cNvGrpSpPr/>
              <p:nvPr/>
            </p:nvGrpSpPr>
            <p:grpSpPr>
              <a:xfrm>
                <a:off x="157330" y="2542335"/>
                <a:ext cx="606149" cy="40103"/>
                <a:chOff x="157325" y="384725"/>
                <a:chExt cx="743650" cy="49200"/>
              </a:xfrm>
            </p:grpSpPr>
            <p:sp>
              <p:nvSpPr>
                <p:cNvPr id="8501" name="Google Shape;850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29"/>
              <p:cNvGrpSpPr/>
              <p:nvPr/>
            </p:nvGrpSpPr>
            <p:grpSpPr>
              <a:xfrm>
                <a:off x="157330" y="2726215"/>
                <a:ext cx="606149" cy="40103"/>
                <a:chOff x="157325" y="384725"/>
                <a:chExt cx="743650" cy="49200"/>
              </a:xfrm>
            </p:grpSpPr>
            <p:sp>
              <p:nvSpPr>
                <p:cNvPr id="8507" name="Google Shape;850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29"/>
              <p:cNvGrpSpPr/>
              <p:nvPr/>
            </p:nvGrpSpPr>
            <p:grpSpPr>
              <a:xfrm>
                <a:off x="157330" y="2910096"/>
                <a:ext cx="606149" cy="40103"/>
                <a:chOff x="157325" y="384725"/>
                <a:chExt cx="743650" cy="49200"/>
              </a:xfrm>
            </p:grpSpPr>
            <p:sp>
              <p:nvSpPr>
                <p:cNvPr id="8513" name="Google Shape;851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29"/>
              <p:cNvGrpSpPr/>
              <p:nvPr/>
            </p:nvGrpSpPr>
            <p:grpSpPr>
              <a:xfrm>
                <a:off x="157330" y="3093976"/>
                <a:ext cx="606149" cy="40103"/>
                <a:chOff x="157325" y="384725"/>
                <a:chExt cx="743650" cy="49200"/>
              </a:xfrm>
            </p:grpSpPr>
            <p:sp>
              <p:nvSpPr>
                <p:cNvPr id="8519" name="Google Shape;851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29"/>
              <p:cNvGrpSpPr/>
              <p:nvPr/>
            </p:nvGrpSpPr>
            <p:grpSpPr>
              <a:xfrm>
                <a:off x="157330" y="3277857"/>
                <a:ext cx="606149" cy="40103"/>
                <a:chOff x="157325" y="384725"/>
                <a:chExt cx="743650" cy="49200"/>
              </a:xfrm>
            </p:grpSpPr>
            <p:sp>
              <p:nvSpPr>
                <p:cNvPr id="8525" name="Google Shape;852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29"/>
              <p:cNvGrpSpPr/>
              <p:nvPr/>
            </p:nvGrpSpPr>
            <p:grpSpPr>
              <a:xfrm>
                <a:off x="157330" y="3461737"/>
                <a:ext cx="606149" cy="40103"/>
                <a:chOff x="157325" y="384725"/>
                <a:chExt cx="743650" cy="49200"/>
              </a:xfrm>
            </p:grpSpPr>
            <p:sp>
              <p:nvSpPr>
                <p:cNvPr id="8531" name="Google Shape;853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29"/>
              <p:cNvGrpSpPr/>
              <p:nvPr/>
            </p:nvGrpSpPr>
            <p:grpSpPr>
              <a:xfrm>
                <a:off x="157330" y="3645618"/>
                <a:ext cx="606149" cy="40103"/>
                <a:chOff x="157325" y="384725"/>
                <a:chExt cx="743650" cy="49200"/>
              </a:xfrm>
            </p:grpSpPr>
            <p:sp>
              <p:nvSpPr>
                <p:cNvPr id="8537" name="Google Shape;853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29"/>
              <p:cNvGrpSpPr/>
              <p:nvPr/>
            </p:nvGrpSpPr>
            <p:grpSpPr>
              <a:xfrm>
                <a:off x="157330" y="4013379"/>
                <a:ext cx="606149" cy="40103"/>
                <a:chOff x="157325" y="384725"/>
                <a:chExt cx="743650" cy="49200"/>
              </a:xfrm>
            </p:grpSpPr>
            <p:sp>
              <p:nvSpPr>
                <p:cNvPr id="8543" name="Google Shape;854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29"/>
              <p:cNvGrpSpPr/>
              <p:nvPr/>
            </p:nvGrpSpPr>
            <p:grpSpPr>
              <a:xfrm>
                <a:off x="157330" y="3829499"/>
                <a:ext cx="606149" cy="40103"/>
                <a:chOff x="157325" y="384725"/>
                <a:chExt cx="743650" cy="49200"/>
              </a:xfrm>
            </p:grpSpPr>
            <p:sp>
              <p:nvSpPr>
                <p:cNvPr id="8549" name="Google Shape;854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29"/>
              <p:cNvGrpSpPr/>
              <p:nvPr/>
            </p:nvGrpSpPr>
            <p:grpSpPr>
              <a:xfrm>
                <a:off x="157330" y="4197260"/>
                <a:ext cx="606149" cy="40103"/>
                <a:chOff x="157325" y="384725"/>
                <a:chExt cx="743650" cy="49200"/>
              </a:xfrm>
            </p:grpSpPr>
            <p:sp>
              <p:nvSpPr>
                <p:cNvPr id="8555" name="Google Shape;855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29"/>
              <p:cNvGrpSpPr/>
              <p:nvPr/>
            </p:nvGrpSpPr>
            <p:grpSpPr>
              <a:xfrm>
                <a:off x="157330" y="4381140"/>
                <a:ext cx="606149" cy="40103"/>
                <a:chOff x="157325" y="384725"/>
                <a:chExt cx="743650" cy="49200"/>
              </a:xfrm>
            </p:grpSpPr>
            <p:sp>
              <p:nvSpPr>
                <p:cNvPr id="8561" name="Google Shape;856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66" name="Google Shape;8566;p29"/>
          <p:cNvGrpSpPr/>
          <p:nvPr/>
        </p:nvGrpSpPr>
        <p:grpSpPr>
          <a:xfrm rot="5400000">
            <a:off x="4228953" y="3829848"/>
            <a:ext cx="9404593" cy="435094"/>
            <a:chOff x="6" y="4708398"/>
            <a:chExt cx="9404593" cy="435094"/>
          </a:xfrm>
        </p:grpSpPr>
        <p:grpSp>
          <p:nvGrpSpPr>
            <p:cNvPr id="8567" name="Google Shape;8567;p29"/>
            <p:cNvGrpSpPr/>
            <p:nvPr/>
          </p:nvGrpSpPr>
          <p:grpSpPr>
            <a:xfrm rot="5400000">
              <a:off x="1314731" y="3393674"/>
              <a:ext cx="435094" cy="3064543"/>
              <a:chOff x="157330" y="151887"/>
              <a:chExt cx="606149" cy="4269356"/>
            </a:xfrm>
          </p:grpSpPr>
          <p:grpSp>
            <p:nvGrpSpPr>
              <p:cNvPr id="8568" name="Google Shape;8568;p29"/>
              <p:cNvGrpSpPr/>
              <p:nvPr/>
            </p:nvGrpSpPr>
            <p:grpSpPr>
              <a:xfrm>
                <a:off x="157330" y="151887"/>
                <a:ext cx="606149" cy="40103"/>
                <a:chOff x="157325" y="384725"/>
                <a:chExt cx="743650" cy="49200"/>
              </a:xfrm>
            </p:grpSpPr>
            <p:sp>
              <p:nvSpPr>
                <p:cNvPr id="8569" name="Google Shape;856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29"/>
              <p:cNvGrpSpPr/>
              <p:nvPr/>
            </p:nvGrpSpPr>
            <p:grpSpPr>
              <a:xfrm>
                <a:off x="157330" y="335768"/>
                <a:ext cx="606149" cy="40103"/>
                <a:chOff x="157325" y="384725"/>
                <a:chExt cx="743650" cy="49200"/>
              </a:xfrm>
            </p:grpSpPr>
            <p:sp>
              <p:nvSpPr>
                <p:cNvPr id="8575" name="Google Shape;857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29"/>
              <p:cNvGrpSpPr/>
              <p:nvPr/>
            </p:nvGrpSpPr>
            <p:grpSpPr>
              <a:xfrm>
                <a:off x="157330" y="519649"/>
                <a:ext cx="606149" cy="40103"/>
                <a:chOff x="157325" y="384725"/>
                <a:chExt cx="743650" cy="49200"/>
              </a:xfrm>
            </p:grpSpPr>
            <p:sp>
              <p:nvSpPr>
                <p:cNvPr id="8581" name="Google Shape;858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29"/>
              <p:cNvGrpSpPr/>
              <p:nvPr/>
            </p:nvGrpSpPr>
            <p:grpSpPr>
              <a:xfrm>
                <a:off x="157330" y="703529"/>
                <a:ext cx="606149" cy="40103"/>
                <a:chOff x="157325" y="384725"/>
                <a:chExt cx="743650" cy="49200"/>
              </a:xfrm>
            </p:grpSpPr>
            <p:sp>
              <p:nvSpPr>
                <p:cNvPr id="8587" name="Google Shape;858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29"/>
              <p:cNvGrpSpPr/>
              <p:nvPr/>
            </p:nvGrpSpPr>
            <p:grpSpPr>
              <a:xfrm>
                <a:off x="157330" y="887410"/>
                <a:ext cx="606149" cy="40103"/>
                <a:chOff x="157325" y="384725"/>
                <a:chExt cx="743650" cy="49200"/>
              </a:xfrm>
            </p:grpSpPr>
            <p:sp>
              <p:nvSpPr>
                <p:cNvPr id="8593" name="Google Shape;859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29"/>
              <p:cNvGrpSpPr/>
              <p:nvPr/>
            </p:nvGrpSpPr>
            <p:grpSpPr>
              <a:xfrm>
                <a:off x="157330" y="1071290"/>
                <a:ext cx="606149" cy="40103"/>
                <a:chOff x="157325" y="384725"/>
                <a:chExt cx="743650" cy="49200"/>
              </a:xfrm>
            </p:grpSpPr>
            <p:sp>
              <p:nvSpPr>
                <p:cNvPr id="8599" name="Google Shape;859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29"/>
              <p:cNvGrpSpPr/>
              <p:nvPr/>
            </p:nvGrpSpPr>
            <p:grpSpPr>
              <a:xfrm>
                <a:off x="157330" y="1255171"/>
                <a:ext cx="606149" cy="40103"/>
                <a:chOff x="157325" y="384725"/>
                <a:chExt cx="743650" cy="49200"/>
              </a:xfrm>
            </p:grpSpPr>
            <p:sp>
              <p:nvSpPr>
                <p:cNvPr id="8605" name="Google Shape;860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29"/>
              <p:cNvGrpSpPr/>
              <p:nvPr/>
            </p:nvGrpSpPr>
            <p:grpSpPr>
              <a:xfrm>
                <a:off x="157330" y="1439051"/>
                <a:ext cx="606149" cy="40103"/>
                <a:chOff x="157325" y="384725"/>
                <a:chExt cx="743650" cy="49200"/>
              </a:xfrm>
            </p:grpSpPr>
            <p:sp>
              <p:nvSpPr>
                <p:cNvPr id="8611" name="Google Shape;861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29"/>
              <p:cNvGrpSpPr/>
              <p:nvPr/>
            </p:nvGrpSpPr>
            <p:grpSpPr>
              <a:xfrm>
                <a:off x="157330" y="1806812"/>
                <a:ext cx="606149" cy="40103"/>
                <a:chOff x="157325" y="384725"/>
                <a:chExt cx="743650" cy="49200"/>
              </a:xfrm>
            </p:grpSpPr>
            <p:sp>
              <p:nvSpPr>
                <p:cNvPr id="8617" name="Google Shape;861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29"/>
              <p:cNvGrpSpPr/>
              <p:nvPr/>
            </p:nvGrpSpPr>
            <p:grpSpPr>
              <a:xfrm>
                <a:off x="157330" y="1622932"/>
                <a:ext cx="606149" cy="40103"/>
                <a:chOff x="157325" y="384725"/>
                <a:chExt cx="743650" cy="49200"/>
              </a:xfrm>
            </p:grpSpPr>
            <p:sp>
              <p:nvSpPr>
                <p:cNvPr id="8623" name="Google Shape;862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29"/>
              <p:cNvGrpSpPr/>
              <p:nvPr/>
            </p:nvGrpSpPr>
            <p:grpSpPr>
              <a:xfrm>
                <a:off x="157330" y="1990693"/>
                <a:ext cx="606149" cy="40103"/>
                <a:chOff x="157325" y="384725"/>
                <a:chExt cx="743650" cy="49200"/>
              </a:xfrm>
            </p:grpSpPr>
            <p:sp>
              <p:nvSpPr>
                <p:cNvPr id="8629" name="Google Shape;862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29"/>
              <p:cNvGrpSpPr/>
              <p:nvPr/>
            </p:nvGrpSpPr>
            <p:grpSpPr>
              <a:xfrm>
                <a:off x="157330" y="2174574"/>
                <a:ext cx="606149" cy="40103"/>
                <a:chOff x="157325" y="384725"/>
                <a:chExt cx="743650" cy="49200"/>
              </a:xfrm>
            </p:grpSpPr>
            <p:sp>
              <p:nvSpPr>
                <p:cNvPr id="8635" name="Google Shape;863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29"/>
              <p:cNvGrpSpPr/>
              <p:nvPr/>
            </p:nvGrpSpPr>
            <p:grpSpPr>
              <a:xfrm>
                <a:off x="157330" y="2358454"/>
                <a:ext cx="606149" cy="40103"/>
                <a:chOff x="157325" y="384725"/>
                <a:chExt cx="743650" cy="49200"/>
              </a:xfrm>
            </p:grpSpPr>
            <p:sp>
              <p:nvSpPr>
                <p:cNvPr id="8641" name="Google Shape;864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29"/>
              <p:cNvGrpSpPr/>
              <p:nvPr/>
            </p:nvGrpSpPr>
            <p:grpSpPr>
              <a:xfrm>
                <a:off x="157330" y="2542335"/>
                <a:ext cx="606149" cy="40103"/>
                <a:chOff x="157325" y="384725"/>
                <a:chExt cx="743650" cy="49200"/>
              </a:xfrm>
            </p:grpSpPr>
            <p:sp>
              <p:nvSpPr>
                <p:cNvPr id="8647" name="Google Shape;864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29"/>
              <p:cNvGrpSpPr/>
              <p:nvPr/>
            </p:nvGrpSpPr>
            <p:grpSpPr>
              <a:xfrm>
                <a:off x="157330" y="2726215"/>
                <a:ext cx="606149" cy="40103"/>
                <a:chOff x="157325" y="384725"/>
                <a:chExt cx="743650" cy="49200"/>
              </a:xfrm>
            </p:grpSpPr>
            <p:sp>
              <p:nvSpPr>
                <p:cNvPr id="8653" name="Google Shape;865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29"/>
              <p:cNvGrpSpPr/>
              <p:nvPr/>
            </p:nvGrpSpPr>
            <p:grpSpPr>
              <a:xfrm>
                <a:off x="157330" y="2910096"/>
                <a:ext cx="606149" cy="40103"/>
                <a:chOff x="157325" y="384725"/>
                <a:chExt cx="743650" cy="49200"/>
              </a:xfrm>
            </p:grpSpPr>
            <p:sp>
              <p:nvSpPr>
                <p:cNvPr id="8659" name="Google Shape;865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29"/>
              <p:cNvGrpSpPr/>
              <p:nvPr/>
            </p:nvGrpSpPr>
            <p:grpSpPr>
              <a:xfrm>
                <a:off x="157330" y="3093976"/>
                <a:ext cx="606149" cy="40103"/>
                <a:chOff x="157325" y="384725"/>
                <a:chExt cx="743650" cy="49200"/>
              </a:xfrm>
            </p:grpSpPr>
            <p:sp>
              <p:nvSpPr>
                <p:cNvPr id="8665" name="Google Shape;866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29"/>
              <p:cNvGrpSpPr/>
              <p:nvPr/>
            </p:nvGrpSpPr>
            <p:grpSpPr>
              <a:xfrm>
                <a:off x="157330" y="3277857"/>
                <a:ext cx="606149" cy="40103"/>
                <a:chOff x="157325" y="384725"/>
                <a:chExt cx="743650" cy="49200"/>
              </a:xfrm>
            </p:grpSpPr>
            <p:sp>
              <p:nvSpPr>
                <p:cNvPr id="8671" name="Google Shape;867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29"/>
              <p:cNvGrpSpPr/>
              <p:nvPr/>
            </p:nvGrpSpPr>
            <p:grpSpPr>
              <a:xfrm>
                <a:off x="157330" y="3461737"/>
                <a:ext cx="606149" cy="40103"/>
                <a:chOff x="157325" y="384725"/>
                <a:chExt cx="743650" cy="49200"/>
              </a:xfrm>
            </p:grpSpPr>
            <p:sp>
              <p:nvSpPr>
                <p:cNvPr id="8677" name="Google Shape;867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29"/>
              <p:cNvGrpSpPr/>
              <p:nvPr/>
            </p:nvGrpSpPr>
            <p:grpSpPr>
              <a:xfrm>
                <a:off x="157330" y="3645618"/>
                <a:ext cx="606149" cy="40103"/>
                <a:chOff x="157325" y="384725"/>
                <a:chExt cx="743650" cy="49200"/>
              </a:xfrm>
            </p:grpSpPr>
            <p:sp>
              <p:nvSpPr>
                <p:cNvPr id="8683" name="Google Shape;868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29"/>
              <p:cNvGrpSpPr/>
              <p:nvPr/>
            </p:nvGrpSpPr>
            <p:grpSpPr>
              <a:xfrm>
                <a:off x="157330" y="4013379"/>
                <a:ext cx="606149" cy="40103"/>
                <a:chOff x="157325" y="384725"/>
                <a:chExt cx="743650" cy="49200"/>
              </a:xfrm>
            </p:grpSpPr>
            <p:sp>
              <p:nvSpPr>
                <p:cNvPr id="8689" name="Google Shape;868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29"/>
              <p:cNvGrpSpPr/>
              <p:nvPr/>
            </p:nvGrpSpPr>
            <p:grpSpPr>
              <a:xfrm>
                <a:off x="157330" y="3829499"/>
                <a:ext cx="606149" cy="40103"/>
                <a:chOff x="157325" y="384725"/>
                <a:chExt cx="743650" cy="49200"/>
              </a:xfrm>
            </p:grpSpPr>
            <p:sp>
              <p:nvSpPr>
                <p:cNvPr id="8695" name="Google Shape;869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29"/>
              <p:cNvGrpSpPr/>
              <p:nvPr/>
            </p:nvGrpSpPr>
            <p:grpSpPr>
              <a:xfrm>
                <a:off x="157330" y="4197260"/>
                <a:ext cx="606149" cy="40103"/>
                <a:chOff x="157325" y="384725"/>
                <a:chExt cx="743650" cy="49200"/>
              </a:xfrm>
            </p:grpSpPr>
            <p:sp>
              <p:nvSpPr>
                <p:cNvPr id="8701" name="Google Shape;870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29"/>
              <p:cNvGrpSpPr/>
              <p:nvPr/>
            </p:nvGrpSpPr>
            <p:grpSpPr>
              <a:xfrm>
                <a:off x="157330" y="4381140"/>
                <a:ext cx="606149" cy="40103"/>
                <a:chOff x="157325" y="384725"/>
                <a:chExt cx="743650" cy="49200"/>
              </a:xfrm>
            </p:grpSpPr>
            <p:sp>
              <p:nvSpPr>
                <p:cNvPr id="8707" name="Google Shape;870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12" name="Google Shape;8712;p29"/>
            <p:cNvGrpSpPr/>
            <p:nvPr/>
          </p:nvGrpSpPr>
          <p:grpSpPr>
            <a:xfrm rot="5400000">
              <a:off x="4484756" y="3393674"/>
              <a:ext cx="435094" cy="3064543"/>
              <a:chOff x="157330" y="151887"/>
              <a:chExt cx="606149" cy="4269356"/>
            </a:xfrm>
          </p:grpSpPr>
          <p:grpSp>
            <p:nvGrpSpPr>
              <p:cNvPr id="8713" name="Google Shape;8713;p29"/>
              <p:cNvGrpSpPr/>
              <p:nvPr/>
            </p:nvGrpSpPr>
            <p:grpSpPr>
              <a:xfrm>
                <a:off x="157330" y="151887"/>
                <a:ext cx="606149" cy="40103"/>
                <a:chOff x="157325" y="384725"/>
                <a:chExt cx="743650" cy="49200"/>
              </a:xfrm>
            </p:grpSpPr>
            <p:sp>
              <p:nvSpPr>
                <p:cNvPr id="8714" name="Google Shape;871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29"/>
              <p:cNvGrpSpPr/>
              <p:nvPr/>
            </p:nvGrpSpPr>
            <p:grpSpPr>
              <a:xfrm>
                <a:off x="157330" y="335768"/>
                <a:ext cx="606149" cy="40103"/>
                <a:chOff x="157325" y="384725"/>
                <a:chExt cx="743650" cy="49200"/>
              </a:xfrm>
            </p:grpSpPr>
            <p:sp>
              <p:nvSpPr>
                <p:cNvPr id="8720" name="Google Shape;872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29"/>
              <p:cNvGrpSpPr/>
              <p:nvPr/>
            </p:nvGrpSpPr>
            <p:grpSpPr>
              <a:xfrm>
                <a:off x="157330" y="519649"/>
                <a:ext cx="606149" cy="40103"/>
                <a:chOff x="157325" y="384725"/>
                <a:chExt cx="743650" cy="49200"/>
              </a:xfrm>
            </p:grpSpPr>
            <p:sp>
              <p:nvSpPr>
                <p:cNvPr id="8726" name="Google Shape;872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29"/>
              <p:cNvGrpSpPr/>
              <p:nvPr/>
            </p:nvGrpSpPr>
            <p:grpSpPr>
              <a:xfrm>
                <a:off x="157330" y="703529"/>
                <a:ext cx="606149" cy="40103"/>
                <a:chOff x="157325" y="384725"/>
                <a:chExt cx="743650" cy="49200"/>
              </a:xfrm>
            </p:grpSpPr>
            <p:sp>
              <p:nvSpPr>
                <p:cNvPr id="8732" name="Google Shape;873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29"/>
              <p:cNvGrpSpPr/>
              <p:nvPr/>
            </p:nvGrpSpPr>
            <p:grpSpPr>
              <a:xfrm>
                <a:off x="157330" y="887410"/>
                <a:ext cx="606149" cy="40103"/>
                <a:chOff x="157325" y="384725"/>
                <a:chExt cx="743650" cy="49200"/>
              </a:xfrm>
            </p:grpSpPr>
            <p:sp>
              <p:nvSpPr>
                <p:cNvPr id="8738" name="Google Shape;873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29"/>
              <p:cNvGrpSpPr/>
              <p:nvPr/>
            </p:nvGrpSpPr>
            <p:grpSpPr>
              <a:xfrm>
                <a:off x="157330" y="1071290"/>
                <a:ext cx="606149" cy="40103"/>
                <a:chOff x="157325" y="384725"/>
                <a:chExt cx="743650" cy="49200"/>
              </a:xfrm>
            </p:grpSpPr>
            <p:sp>
              <p:nvSpPr>
                <p:cNvPr id="8744" name="Google Shape;874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29"/>
              <p:cNvGrpSpPr/>
              <p:nvPr/>
            </p:nvGrpSpPr>
            <p:grpSpPr>
              <a:xfrm>
                <a:off x="157330" y="1255171"/>
                <a:ext cx="606149" cy="40103"/>
                <a:chOff x="157325" y="384725"/>
                <a:chExt cx="743650" cy="49200"/>
              </a:xfrm>
            </p:grpSpPr>
            <p:sp>
              <p:nvSpPr>
                <p:cNvPr id="8750" name="Google Shape;875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29"/>
              <p:cNvGrpSpPr/>
              <p:nvPr/>
            </p:nvGrpSpPr>
            <p:grpSpPr>
              <a:xfrm>
                <a:off x="157330" y="1439051"/>
                <a:ext cx="606149" cy="40103"/>
                <a:chOff x="157325" y="384725"/>
                <a:chExt cx="743650" cy="49200"/>
              </a:xfrm>
            </p:grpSpPr>
            <p:sp>
              <p:nvSpPr>
                <p:cNvPr id="8756" name="Google Shape;875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29"/>
              <p:cNvGrpSpPr/>
              <p:nvPr/>
            </p:nvGrpSpPr>
            <p:grpSpPr>
              <a:xfrm>
                <a:off x="157330" y="1806812"/>
                <a:ext cx="606149" cy="40103"/>
                <a:chOff x="157325" y="384725"/>
                <a:chExt cx="743650" cy="49200"/>
              </a:xfrm>
            </p:grpSpPr>
            <p:sp>
              <p:nvSpPr>
                <p:cNvPr id="8762" name="Google Shape;876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29"/>
              <p:cNvGrpSpPr/>
              <p:nvPr/>
            </p:nvGrpSpPr>
            <p:grpSpPr>
              <a:xfrm>
                <a:off x="157330" y="1622932"/>
                <a:ext cx="606149" cy="40103"/>
                <a:chOff x="157325" y="384725"/>
                <a:chExt cx="743650" cy="49200"/>
              </a:xfrm>
            </p:grpSpPr>
            <p:sp>
              <p:nvSpPr>
                <p:cNvPr id="8768" name="Google Shape;876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29"/>
              <p:cNvGrpSpPr/>
              <p:nvPr/>
            </p:nvGrpSpPr>
            <p:grpSpPr>
              <a:xfrm>
                <a:off x="157330" y="1990693"/>
                <a:ext cx="606149" cy="40103"/>
                <a:chOff x="157325" y="384725"/>
                <a:chExt cx="743650" cy="49200"/>
              </a:xfrm>
            </p:grpSpPr>
            <p:sp>
              <p:nvSpPr>
                <p:cNvPr id="8774" name="Google Shape;877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29"/>
              <p:cNvGrpSpPr/>
              <p:nvPr/>
            </p:nvGrpSpPr>
            <p:grpSpPr>
              <a:xfrm>
                <a:off x="157330" y="2174574"/>
                <a:ext cx="606149" cy="40103"/>
                <a:chOff x="157325" y="384725"/>
                <a:chExt cx="743650" cy="49200"/>
              </a:xfrm>
            </p:grpSpPr>
            <p:sp>
              <p:nvSpPr>
                <p:cNvPr id="8780" name="Google Shape;878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29"/>
              <p:cNvGrpSpPr/>
              <p:nvPr/>
            </p:nvGrpSpPr>
            <p:grpSpPr>
              <a:xfrm>
                <a:off x="157330" y="2358454"/>
                <a:ext cx="606149" cy="40103"/>
                <a:chOff x="157325" y="384725"/>
                <a:chExt cx="743650" cy="49200"/>
              </a:xfrm>
            </p:grpSpPr>
            <p:sp>
              <p:nvSpPr>
                <p:cNvPr id="8786" name="Google Shape;878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29"/>
              <p:cNvGrpSpPr/>
              <p:nvPr/>
            </p:nvGrpSpPr>
            <p:grpSpPr>
              <a:xfrm>
                <a:off x="157330" y="2542335"/>
                <a:ext cx="606149" cy="40103"/>
                <a:chOff x="157325" y="384725"/>
                <a:chExt cx="743650" cy="49200"/>
              </a:xfrm>
            </p:grpSpPr>
            <p:sp>
              <p:nvSpPr>
                <p:cNvPr id="8792" name="Google Shape;879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29"/>
              <p:cNvGrpSpPr/>
              <p:nvPr/>
            </p:nvGrpSpPr>
            <p:grpSpPr>
              <a:xfrm>
                <a:off x="157330" y="2726215"/>
                <a:ext cx="606149" cy="40103"/>
                <a:chOff x="157325" y="384725"/>
                <a:chExt cx="743650" cy="49200"/>
              </a:xfrm>
            </p:grpSpPr>
            <p:sp>
              <p:nvSpPr>
                <p:cNvPr id="8798" name="Google Shape;879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29"/>
              <p:cNvGrpSpPr/>
              <p:nvPr/>
            </p:nvGrpSpPr>
            <p:grpSpPr>
              <a:xfrm>
                <a:off x="157330" y="2910096"/>
                <a:ext cx="606149" cy="40103"/>
                <a:chOff x="157325" y="384725"/>
                <a:chExt cx="743650" cy="49200"/>
              </a:xfrm>
            </p:grpSpPr>
            <p:sp>
              <p:nvSpPr>
                <p:cNvPr id="8804" name="Google Shape;880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29"/>
              <p:cNvGrpSpPr/>
              <p:nvPr/>
            </p:nvGrpSpPr>
            <p:grpSpPr>
              <a:xfrm>
                <a:off x="157330" y="3093976"/>
                <a:ext cx="606149" cy="40103"/>
                <a:chOff x="157325" y="384725"/>
                <a:chExt cx="743650" cy="49200"/>
              </a:xfrm>
            </p:grpSpPr>
            <p:sp>
              <p:nvSpPr>
                <p:cNvPr id="8810" name="Google Shape;881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29"/>
              <p:cNvGrpSpPr/>
              <p:nvPr/>
            </p:nvGrpSpPr>
            <p:grpSpPr>
              <a:xfrm>
                <a:off x="157330" y="3277857"/>
                <a:ext cx="606149" cy="40103"/>
                <a:chOff x="157325" y="384725"/>
                <a:chExt cx="743650" cy="49200"/>
              </a:xfrm>
            </p:grpSpPr>
            <p:sp>
              <p:nvSpPr>
                <p:cNvPr id="8816" name="Google Shape;881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29"/>
              <p:cNvGrpSpPr/>
              <p:nvPr/>
            </p:nvGrpSpPr>
            <p:grpSpPr>
              <a:xfrm>
                <a:off x="157330" y="3461737"/>
                <a:ext cx="606149" cy="40103"/>
                <a:chOff x="157325" y="384725"/>
                <a:chExt cx="743650" cy="49200"/>
              </a:xfrm>
            </p:grpSpPr>
            <p:sp>
              <p:nvSpPr>
                <p:cNvPr id="8822" name="Google Shape;882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29"/>
              <p:cNvGrpSpPr/>
              <p:nvPr/>
            </p:nvGrpSpPr>
            <p:grpSpPr>
              <a:xfrm>
                <a:off x="157330" y="3645618"/>
                <a:ext cx="606149" cy="40103"/>
                <a:chOff x="157325" y="384725"/>
                <a:chExt cx="743650" cy="49200"/>
              </a:xfrm>
            </p:grpSpPr>
            <p:sp>
              <p:nvSpPr>
                <p:cNvPr id="8828" name="Google Shape;8828;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29"/>
              <p:cNvGrpSpPr/>
              <p:nvPr/>
            </p:nvGrpSpPr>
            <p:grpSpPr>
              <a:xfrm>
                <a:off x="157330" y="4013379"/>
                <a:ext cx="606149" cy="40103"/>
                <a:chOff x="157325" y="384725"/>
                <a:chExt cx="743650" cy="49200"/>
              </a:xfrm>
            </p:grpSpPr>
            <p:sp>
              <p:nvSpPr>
                <p:cNvPr id="8834" name="Google Shape;8834;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29"/>
              <p:cNvGrpSpPr/>
              <p:nvPr/>
            </p:nvGrpSpPr>
            <p:grpSpPr>
              <a:xfrm>
                <a:off x="157330" y="3829499"/>
                <a:ext cx="606149" cy="40103"/>
                <a:chOff x="157325" y="384725"/>
                <a:chExt cx="743650" cy="49200"/>
              </a:xfrm>
            </p:grpSpPr>
            <p:sp>
              <p:nvSpPr>
                <p:cNvPr id="8840" name="Google Shape;8840;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29"/>
              <p:cNvGrpSpPr/>
              <p:nvPr/>
            </p:nvGrpSpPr>
            <p:grpSpPr>
              <a:xfrm>
                <a:off x="157330" y="4197260"/>
                <a:ext cx="606149" cy="40103"/>
                <a:chOff x="157325" y="384725"/>
                <a:chExt cx="743650" cy="49200"/>
              </a:xfrm>
            </p:grpSpPr>
            <p:sp>
              <p:nvSpPr>
                <p:cNvPr id="8846" name="Google Shape;8846;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29"/>
              <p:cNvGrpSpPr/>
              <p:nvPr/>
            </p:nvGrpSpPr>
            <p:grpSpPr>
              <a:xfrm>
                <a:off x="157330" y="4381140"/>
                <a:ext cx="606149" cy="40103"/>
                <a:chOff x="157325" y="384725"/>
                <a:chExt cx="743650" cy="49200"/>
              </a:xfrm>
            </p:grpSpPr>
            <p:sp>
              <p:nvSpPr>
                <p:cNvPr id="8852" name="Google Shape;8852;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7" name="Google Shape;8857;p29"/>
            <p:cNvGrpSpPr/>
            <p:nvPr/>
          </p:nvGrpSpPr>
          <p:grpSpPr>
            <a:xfrm rot="5400000">
              <a:off x="7654781" y="3393674"/>
              <a:ext cx="435094" cy="3064543"/>
              <a:chOff x="157330" y="151887"/>
              <a:chExt cx="606149" cy="4269356"/>
            </a:xfrm>
          </p:grpSpPr>
          <p:grpSp>
            <p:nvGrpSpPr>
              <p:cNvPr id="8858" name="Google Shape;8858;p29"/>
              <p:cNvGrpSpPr/>
              <p:nvPr/>
            </p:nvGrpSpPr>
            <p:grpSpPr>
              <a:xfrm>
                <a:off x="157330" y="151887"/>
                <a:ext cx="606149" cy="40103"/>
                <a:chOff x="157325" y="384725"/>
                <a:chExt cx="743650" cy="49200"/>
              </a:xfrm>
            </p:grpSpPr>
            <p:sp>
              <p:nvSpPr>
                <p:cNvPr id="8859" name="Google Shape;885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29"/>
              <p:cNvGrpSpPr/>
              <p:nvPr/>
            </p:nvGrpSpPr>
            <p:grpSpPr>
              <a:xfrm>
                <a:off x="157330" y="335768"/>
                <a:ext cx="606149" cy="40103"/>
                <a:chOff x="157325" y="384725"/>
                <a:chExt cx="743650" cy="49200"/>
              </a:xfrm>
            </p:grpSpPr>
            <p:sp>
              <p:nvSpPr>
                <p:cNvPr id="8865" name="Google Shape;886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29"/>
              <p:cNvGrpSpPr/>
              <p:nvPr/>
            </p:nvGrpSpPr>
            <p:grpSpPr>
              <a:xfrm>
                <a:off x="157330" y="519649"/>
                <a:ext cx="606149" cy="40103"/>
                <a:chOff x="157325" y="384725"/>
                <a:chExt cx="743650" cy="49200"/>
              </a:xfrm>
            </p:grpSpPr>
            <p:sp>
              <p:nvSpPr>
                <p:cNvPr id="8871" name="Google Shape;887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29"/>
              <p:cNvGrpSpPr/>
              <p:nvPr/>
            </p:nvGrpSpPr>
            <p:grpSpPr>
              <a:xfrm>
                <a:off x="157330" y="703529"/>
                <a:ext cx="606149" cy="40103"/>
                <a:chOff x="157325" y="384725"/>
                <a:chExt cx="743650" cy="49200"/>
              </a:xfrm>
            </p:grpSpPr>
            <p:sp>
              <p:nvSpPr>
                <p:cNvPr id="8877" name="Google Shape;887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29"/>
              <p:cNvGrpSpPr/>
              <p:nvPr/>
            </p:nvGrpSpPr>
            <p:grpSpPr>
              <a:xfrm>
                <a:off x="157330" y="887410"/>
                <a:ext cx="606149" cy="40103"/>
                <a:chOff x="157325" y="384725"/>
                <a:chExt cx="743650" cy="49200"/>
              </a:xfrm>
            </p:grpSpPr>
            <p:sp>
              <p:nvSpPr>
                <p:cNvPr id="8883" name="Google Shape;888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29"/>
              <p:cNvGrpSpPr/>
              <p:nvPr/>
            </p:nvGrpSpPr>
            <p:grpSpPr>
              <a:xfrm>
                <a:off x="157330" y="1071290"/>
                <a:ext cx="606149" cy="40103"/>
                <a:chOff x="157325" y="384725"/>
                <a:chExt cx="743650" cy="49200"/>
              </a:xfrm>
            </p:grpSpPr>
            <p:sp>
              <p:nvSpPr>
                <p:cNvPr id="8889" name="Google Shape;888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29"/>
              <p:cNvGrpSpPr/>
              <p:nvPr/>
            </p:nvGrpSpPr>
            <p:grpSpPr>
              <a:xfrm>
                <a:off x="157330" y="1255171"/>
                <a:ext cx="606149" cy="40103"/>
                <a:chOff x="157325" y="384725"/>
                <a:chExt cx="743650" cy="49200"/>
              </a:xfrm>
            </p:grpSpPr>
            <p:sp>
              <p:nvSpPr>
                <p:cNvPr id="8895" name="Google Shape;889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29"/>
              <p:cNvGrpSpPr/>
              <p:nvPr/>
            </p:nvGrpSpPr>
            <p:grpSpPr>
              <a:xfrm>
                <a:off x="157330" y="1439051"/>
                <a:ext cx="606149" cy="40103"/>
                <a:chOff x="157325" y="384725"/>
                <a:chExt cx="743650" cy="49200"/>
              </a:xfrm>
            </p:grpSpPr>
            <p:sp>
              <p:nvSpPr>
                <p:cNvPr id="8901" name="Google Shape;890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29"/>
              <p:cNvGrpSpPr/>
              <p:nvPr/>
            </p:nvGrpSpPr>
            <p:grpSpPr>
              <a:xfrm>
                <a:off x="157330" y="1806812"/>
                <a:ext cx="606149" cy="40103"/>
                <a:chOff x="157325" y="384725"/>
                <a:chExt cx="743650" cy="49200"/>
              </a:xfrm>
            </p:grpSpPr>
            <p:sp>
              <p:nvSpPr>
                <p:cNvPr id="8907" name="Google Shape;890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29"/>
              <p:cNvGrpSpPr/>
              <p:nvPr/>
            </p:nvGrpSpPr>
            <p:grpSpPr>
              <a:xfrm>
                <a:off x="157330" y="1622932"/>
                <a:ext cx="606149" cy="40103"/>
                <a:chOff x="157325" y="384725"/>
                <a:chExt cx="743650" cy="49200"/>
              </a:xfrm>
            </p:grpSpPr>
            <p:sp>
              <p:nvSpPr>
                <p:cNvPr id="8913" name="Google Shape;891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29"/>
              <p:cNvGrpSpPr/>
              <p:nvPr/>
            </p:nvGrpSpPr>
            <p:grpSpPr>
              <a:xfrm>
                <a:off x="157330" y="1990693"/>
                <a:ext cx="606149" cy="40103"/>
                <a:chOff x="157325" y="384725"/>
                <a:chExt cx="743650" cy="49200"/>
              </a:xfrm>
            </p:grpSpPr>
            <p:sp>
              <p:nvSpPr>
                <p:cNvPr id="8919" name="Google Shape;891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29"/>
              <p:cNvGrpSpPr/>
              <p:nvPr/>
            </p:nvGrpSpPr>
            <p:grpSpPr>
              <a:xfrm>
                <a:off x="157330" y="2174574"/>
                <a:ext cx="606149" cy="40103"/>
                <a:chOff x="157325" y="384725"/>
                <a:chExt cx="743650" cy="49200"/>
              </a:xfrm>
            </p:grpSpPr>
            <p:sp>
              <p:nvSpPr>
                <p:cNvPr id="8925" name="Google Shape;892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29"/>
              <p:cNvGrpSpPr/>
              <p:nvPr/>
            </p:nvGrpSpPr>
            <p:grpSpPr>
              <a:xfrm>
                <a:off x="157330" y="2358454"/>
                <a:ext cx="606149" cy="40103"/>
                <a:chOff x="157325" y="384725"/>
                <a:chExt cx="743650" cy="49200"/>
              </a:xfrm>
            </p:grpSpPr>
            <p:sp>
              <p:nvSpPr>
                <p:cNvPr id="8931" name="Google Shape;893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29"/>
              <p:cNvGrpSpPr/>
              <p:nvPr/>
            </p:nvGrpSpPr>
            <p:grpSpPr>
              <a:xfrm>
                <a:off x="157330" y="2542335"/>
                <a:ext cx="606149" cy="40103"/>
                <a:chOff x="157325" y="384725"/>
                <a:chExt cx="743650" cy="49200"/>
              </a:xfrm>
            </p:grpSpPr>
            <p:sp>
              <p:nvSpPr>
                <p:cNvPr id="8937" name="Google Shape;893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29"/>
              <p:cNvGrpSpPr/>
              <p:nvPr/>
            </p:nvGrpSpPr>
            <p:grpSpPr>
              <a:xfrm>
                <a:off x="157330" y="2726215"/>
                <a:ext cx="606149" cy="40103"/>
                <a:chOff x="157325" y="384725"/>
                <a:chExt cx="743650" cy="49200"/>
              </a:xfrm>
            </p:grpSpPr>
            <p:sp>
              <p:nvSpPr>
                <p:cNvPr id="8943" name="Google Shape;894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29"/>
              <p:cNvGrpSpPr/>
              <p:nvPr/>
            </p:nvGrpSpPr>
            <p:grpSpPr>
              <a:xfrm>
                <a:off x="157330" y="2910096"/>
                <a:ext cx="606149" cy="40103"/>
                <a:chOff x="157325" y="384725"/>
                <a:chExt cx="743650" cy="49200"/>
              </a:xfrm>
            </p:grpSpPr>
            <p:sp>
              <p:nvSpPr>
                <p:cNvPr id="8949" name="Google Shape;894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29"/>
              <p:cNvGrpSpPr/>
              <p:nvPr/>
            </p:nvGrpSpPr>
            <p:grpSpPr>
              <a:xfrm>
                <a:off x="157330" y="3093976"/>
                <a:ext cx="606149" cy="40103"/>
                <a:chOff x="157325" y="384725"/>
                <a:chExt cx="743650" cy="49200"/>
              </a:xfrm>
            </p:grpSpPr>
            <p:sp>
              <p:nvSpPr>
                <p:cNvPr id="8955" name="Google Shape;895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29"/>
              <p:cNvGrpSpPr/>
              <p:nvPr/>
            </p:nvGrpSpPr>
            <p:grpSpPr>
              <a:xfrm>
                <a:off x="157330" y="3277857"/>
                <a:ext cx="606149" cy="40103"/>
                <a:chOff x="157325" y="384725"/>
                <a:chExt cx="743650" cy="49200"/>
              </a:xfrm>
            </p:grpSpPr>
            <p:sp>
              <p:nvSpPr>
                <p:cNvPr id="8961" name="Google Shape;896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29"/>
              <p:cNvGrpSpPr/>
              <p:nvPr/>
            </p:nvGrpSpPr>
            <p:grpSpPr>
              <a:xfrm>
                <a:off x="157330" y="3461737"/>
                <a:ext cx="606149" cy="40103"/>
                <a:chOff x="157325" y="384725"/>
                <a:chExt cx="743650" cy="49200"/>
              </a:xfrm>
            </p:grpSpPr>
            <p:sp>
              <p:nvSpPr>
                <p:cNvPr id="8967" name="Google Shape;896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29"/>
              <p:cNvGrpSpPr/>
              <p:nvPr/>
            </p:nvGrpSpPr>
            <p:grpSpPr>
              <a:xfrm>
                <a:off x="157330" y="3645618"/>
                <a:ext cx="606149" cy="40103"/>
                <a:chOff x="157325" y="384725"/>
                <a:chExt cx="743650" cy="49200"/>
              </a:xfrm>
            </p:grpSpPr>
            <p:sp>
              <p:nvSpPr>
                <p:cNvPr id="8973" name="Google Shape;8973;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29"/>
              <p:cNvGrpSpPr/>
              <p:nvPr/>
            </p:nvGrpSpPr>
            <p:grpSpPr>
              <a:xfrm>
                <a:off x="157330" y="4013379"/>
                <a:ext cx="606149" cy="40103"/>
                <a:chOff x="157325" y="384725"/>
                <a:chExt cx="743650" cy="49200"/>
              </a:xfrm>
            </p:grpSpPr>
            <p:sp>
              <p:nvSpPr>
                <p:cNvPr id="8979" name="Google Shape;8979;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29"/>
              <p:cNvGrpSpPr/>
              <p:nvPr/>
            </p:nvGrpSpPr>
            <p:grpSpPr>
              <a:xfrm>
                <a:off x="157330" y="3829499"/>
                <a:ext cx="606149" cy="40103"/>
                <a:chOff x="157325" y="384725"/>
                <a:chExt cx="743650" cy="49200"/>
              </a:xfrm>
            </p:grpSpPr>
            <p:sp>
              <p:nvSpPr>
                <p:cNvPr id="8985" name="Google Shape;8985;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29"/>
              <p:cNvGrpSpPr/>
              <p:nvPr/>
            </p:nvGrpSpPr>
            <p:grpSpPr>
              <a:xfrm>
                <a:off x="157330" y="4197260"/>
                <a:ext cx="606149" cy="40103"/>
                <a:chOff x="157325" y="384725"/>
                <a:chExt cx="743650" cy="49200"/>
              </a:xfrm>
            </p:grpSpPr>
            <p:sp>
              <p:nvSpPr>
                <p:cNvPr id="8991" name="Google Shape;8991;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29"/>
              <p:cNvGrpSpPr/>
              <p:nvPr/>
            </p:nvGrpSpPr>
            <p:grpSpPr>
              <a:xfrm>
                <a:off x="157330" y="4381140"/>
                <a:ext cx="606149" cy="40103"/>
                <a:chOff x="157325" y="384725"/>
                <a:chExt cx="743650" cy="49200"/>
              </a:xfrm>
            </p:grpSpPr>
            <p:sp>
              <p:nvSpPr>
                <p:cNvPr id="8997" name="Google Shape;8997;p29"/>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9"/>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9"/>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9"/>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9"/>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02" name="Google Shape;9002;p29"/>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003" name="Shape 9003"/>
        <p:cNvGrpSpPr/>
        <p:nvPr/>
      </p:nvGrpSpPr>
      <p:grpSpPr>
        <a:xfrm>
          <a:off x="0" y="0"/>
          <a:ext cx="0" cy="0"/>
          <a:chOff x="0" y="0"/>
          <a:chExt cx="0" cy="0"/>
        </a:xfrm>
      </p:grpSpPr>
      <p:sp>
        <p:nvSpPr>
          <p:cNvPr id="9004" name="Google Shape;9004;p30"/>
          <p:cNvSpPr txBox="1"/>
          <p:nvPr>
            <p:ph type="title"/>
          </p:nvPr>
        </p:nvSpPr>
        <p:spPr>
          <a:xfrm>
            <a:off x="2743200" y="1554751"/>
            <a:ext cx="3657600" cy="6531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sp>
        <p:nvSpPr>
          <p:cNvPr id="9005" name="Google Shape;9005;p30"/>
          <p:cNvSpPr txBox="1"/>
          <p:nvPr>
            <p:ph idx="1" type="subTitle"/>
          </p:nvPr>
        </p:nvSpPr>
        <p:spPr>
          <a:xfrm>
            <a:off x="2746675" y="2207849"/>
            <a:ext cx="3653400" cy="138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9006" name="Google Shape;9006;p30"/>
          <p:cNvGrpSpPr/>
          <p:nvPr/>
        </p:nvGrpSpPr>
        <p:grpSpPr>
          <a:xfrm>
            <a:off x="-130297" y="4708398"/>
            <a:ext cx="9404593" cy="435094"/>
            <a:chOff x="6" y="4708398"/>
            <a:chExt cx="9404593" cy="435094"/>
          </a:xfrm>
        </p:grpSpPr>
        <p:grpSp>
          <p:nvGrpSpPr>
            <p:cNvPr id="9007" name="Google Shape;9007;p30"/>
            <p:cNvGrpSpPr/>
            <p:nvPr/>
          </p:nvGrpSpPr>
          <p:grpSpPr>
            <a:xfrm rot="5400000">
              <a:off x="1314731" y="3393674"/>
              <a:ext cx="435094" cy="3064543"/>
              <a:chOff x="157330" y="151887"/>
              <a:chExt cx="606149" cy="4269356"/>
            </a:xfrm>
          </p:grpSpPr>
          <p:grpSp>
            <p:nvGrpSpPr>
              <p:cNvPr id="9008" name="Google Shape;9008;p30"/>
              <p:cNvGrpSpPr/>
              <p:nvPr/>
            </p:nvGrpSpPr>
            <p:grpSpPr>
              <a:xfrm>
                <a:off x="157330" y="151887"/>
                <a:ext cx="606149" cy="40103"/>
                <a:chOff x="157325" y="384725"/>
                <a:chExt cx="743650" cy="49200"/>
              </a:xfrm>
            </p:grpSpPr>
            <p:sp>
              <p:nvSpPr>
                <p:cNvPr id="9009" name="Google Shape;900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30"/>
              <p:cNvGrpSpPr/>
              <p:nvPr/>
            </p:nvGrpSpPr>
            <p:grpSpPr>
              <a:xfrm>
                <a:off x="157330" y="335768"/>
                <a:ext cx="606149" cy="40103"/>
                <a:chOff x="157325" y="384725"/>
                <a:chExt cx="743650" cy="49200"/>
              </a:xfrm>
            </p:grpSpPr>
            <p:sp>
              <p:nvSpPr>
                <p:cNvPr id="9015" name="Google Shape;901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30"/>
              <p:cNvGrpSpPr/>
              <p:nvPr/>
            </p:nvGrpSpPr>
            <p:grpSpPr>
              <a:xfrm>
                <a:off x="157330" y="519649"/>
                <a:ext cx="606149" cy="40103"/>
                <a:chOff x="157325" y="384725"/>
                <a:chExt cx="743650" cy="49200"/>
              </a:xfrm>
            </p:grpSpPr>
            <p:sp>
              <p:nvSpPr>
                <p:cNvPr id="9021" name="Google Shape;902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30"/>
              <p:cNvGrpSpPr/>
              <p:nvPr/>
            </p:nvGrpSpPr>
            <p:grpSpPr>
              <a:xfrm>
                <a:off x="157330" y="703529"/>
                <a:ext cx="606149" cy="40103"/>
                <a:chOff x="157325" y="384725"/>
                <a:chExt cx="743650" cy="49200"/>
              </a:xfrm>
            </p:grpSpPr>
            <p:sp>
              <p:nvSpPr>
                <p:cNvPr id="9027" name="Google Shape;902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30"/>
              <p:cNvGrpSpPr/>
              <p:nvPr/>
            </p:nvGrpSpPr>
            <p:grpSpPr>
              <a:xfrm>
                <a:off x="157330" y="887410"/>
                <a:ext cx="606149" cy="40103"/>
                <a:chOff x="157325" y="384725"/>
                <a:chExt cx="743650" cy="49200"/>
              </a:xfrm>
            </p:grpSpPr>
            <p:sp>
              <p:nvSpPr>
                <p:cNvPr id="9033" name="Google Shape;903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30"/>
              <p:cNvGrpSpPr/>
              <p:nvPr/>
            </p:nvGrpSpPr>
            <p:grpSpPr>
              <a:xfrm>
                <a:off x="157330" y="1071290"/>
                <a:ext cx="606149" cy="40103"/>
                <a:chOff x="157325" y="384725"/>
                <a:chExt cx="743650" cy="49200"/>
              </a:xfrm>
            </p:grpSpPr>
            <p:sp>
              <p:nvSpPr>
                <p:cNvPr id="9039" name="Google Shape;903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30"/>
              <p:cNvGrpSpPr/>
              <p:nvPr/>
            </p:nvGrpSpPr>
            <p:grpSpPr>
              <a:xfrm>
                <a:off x="157330" y="1255171"/>
                <a:ext cx="606149" cy="40103"/>
                <a:chOff x="157325" y="384725"/>
                <a:chExt cx="743650" cy="49200"/>
              </a:xfrm>
            </p:grpSpPr>
            <p:sp>
              <p:nvSpPr>
                <p:cNvPr id="9045" name="Google Shape;904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30"/>
              <p:cNvGrpSpPr/>
              <p:nvPr/>
            </p:nvGrpSpPr>
            <p:grpSpPr>
              <a:xfrm>
                <a:off x="157330" y="1439051"/>
                <a:ext cx="606149" cy="40103"/>
                <a:chOff x="157325" y="384725"/>
                <a:chExt cx="743650" cy="49200"/>
              </a:xfrm>
            </p:grpSpPr>
            <p:sp>
              <p:nvSpPr>
                <p:cNvPr id="9051" name="Google Shape;905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30"/>
              <p:cNvGrpSpPr/>
              <p:nvPr/>
            </p:nvGrpSpPr>
            <p:grpSpPr>
              <a:xfrm>
                <a:off x="157330" y="1806812"/>
                <a:ext cx="606149" cy="40103"/>
                <a:chOff x="157325" y="384725"/>
                <a:chExt cx="743650" cy="49200"/>
              </a:xfrm>
            </p:grpSpPr>
            <p:sp>
              <p:nvSpPr>
                <p:cNvPr id="9057" name="Google Shape;905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30"/>
              <p:cNvGrpSpPr/>
              <p:nvPr/>
            </p:nvGrpSpPr>
            <p:grpSpPr>
              <a:xfrm>
                <a:off x="157330" y="1622932"/>
                <a:ext cx="606149" cy="40103"/>
                <a:chOff x="157325" y="384725"/>
                <a:chExt cx="743650" cy="49200"/>
              </a:xfrm>
            </p:grpSpPr>
            <p:sp>
              <p:nvSpPr>
                <p:cNvPr id="9063" name="Google Shape;906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30"/>
              <p:cNvGrpSpPr/>
              <p:nvPr/>
            </p:nvGrpSpPr>
            <p:grpSpPr>
              <a:xfrm>
                <a:off x="157330" y="1990693"/>
                <a:ext cx="606149" cy="40103"/>
                <a:chOff x="157325" y="384725"/>
                <a:chExt cx="743650" cy="49200"/>
              </a:xfrm>
            </p:grpSpPr>
            <p:sp>
              <p:nvSpPr>
                <p:cNvPr id="9069" name="Google Shape;906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30"/>
              <p:cNvGrpSpPr/>
              <p:nvPr/>
            </p:nvGrpSpPr>
            <p:grpSpPr>
              <a:xfrm>
                <a:off x="157330" y="2174574"/>
                <a:ext cx="606149" cy="40103"/>
                <a:chOff x="157325" y="384725"/>
                <a:chExt cx="743650" cy="49200"/>
              </a:xfrm>
            </p:grpSpPr>
            <p:sp>
              <p:nvSpPr>
                <p:cNvPr id="9075" name="Google Shape;907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30"/>
              <p:cNvGrpSpPr/>
              <p:nvPr/>
            </p:nvGrpSpPr>
            <p:grpSpPr>
              <a:xfrm>
                <a:off x="157330" y="2358454"/>
                <a:ext cx="606149" cy="40103"/>
                <a:chOff x="157325" y="384725"/>
                <a:chExt cx="743650" cy="49200"/>
              </a:xfrm>
            </p:grpSpPr>
            <p:sp>
              <p:nvSpPr>
                <p:cNvPr id="9081" name="Google Shape;908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30"/>
              <p:cNvGrpSpPr/>
              <p:nvPr/>
            </p:nvGrpSpPr>
            <p:grpSpPr>
              <a:xfrm>
                <a:off x="157330" y="2542335"/>
                <a:ext cx="606149" cy="40103"/>
                <a:chOff x="157325" y="384725"/>
                <a:chExt cx="743650" cy="49200"/>
              </a:xfrm>
            </p:grpSpPr>
            <p:sp>
              <p:nvSpPr>
                <p:cNvPr id="9087" name="Google Shape;908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30"/>
              <p:cNvGrpSpPr/>
              <p:nvPr/>
            </p:nvGrpSpPr>
            <p:grpSpPr>
              <a:xfrm>
                <a:off x="157330" y="2726215"/>
                <a:ext cx="606149" cy="40103"/>
                <a:chOff x="157325" y="384725"/>
                <a:chExt cx="743650" cy="49200"/>
              </a:xfrm>
            </p:grpSpPr>
            <p:sp>
              <p:nvSpPr>
                <p:cNvPr id="9093" name="Google Shape;909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30"/>
              <p:cNvGrpSpPr/>
              <p:nvPr/>
            </p:nvGrpSpPr>
            <p:grpSpPr>
              <a:xfrm>
                <a:off x="157330" y="2910096"/>
                <a:ext cx="606149" cy="40103"/>
                <a:chOff x="157325" y="384725"/>
                <a:chExt cx="743650" cy="49200"/>
              </a:xfrm>
            </p:grpSpPr>
            <p:sp>
              <p:nvSpPr>
                <p:cNvPr id="9099" name="Google Shape;909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30"/>
              <p:cNvGrpSpPr/>
              <p:nvPr/>
            </p:nvGrpSpPr>
            <p:grpSpPr>
              <a:xfrm>
                <a:off x="157330" y="3093976"/>
                <a:ext cx="606149" cy="40103"/>
                <a:chOff x="157325" y="384725"/>
                <a:chExt cx="743650" cy="49200"/>
              </a:xfrm>
            </p:grpSpPr>
            <p:sp>
              <p:nvSpPr>
                <p:cNvPr id="9105" name="Google Shape;910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30"/>
              <p:cNvGrpSpPr/>
              <p:nvPr/>
            </p:nvGrpSpPr>
            <p:grpSpPr>
              <a:xfrm>
                <a:off x="157330" y="3277857"/>
                <a:ext cx="606149" cy="40103"/>
                <a:chOff x="157325" y="384725"/>
                <a:chExt cx="743650" cy="49200"/>
              </a:xfrm>
            </p:grpSpPr>
            <p:sp>
              <p:nvSpPr>
                <p:cNvPr id="9111" name="Google Shape;911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30"/>
              <p:cNvGrpSpPr/>
              <p:nvPr/>
            </p:nvGrpSpPr>
            <p:grpSpPr>
              <a:xfrm>
                <a:off x="157330" y="3461737"/>
                <a:ext cx="606149" cy="40103"/>
                <a:chOff x="157325" y="384725"/>
                <a:chExt cx="743650" cy="49200"/>
              </a:xfrm>
            </p:grpSpPr>
            <p:sp>
              <p:nvSpPr>
                <p:cNvPr id="9117" name="Google Shape;911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30"/>
              <p:cNvGrpSpPr/>
              <p:nvPr/>
            </p:nvGrpSpPr>
            <p:grpSpPr>
              <a:xfrm>
                <a:off x="157330" y="3645618"/>
                <a:ext cx="606149" cy="40103"/>
                <a:chOff x="157325" y="384725"/>
                <a:chExt cx="743650" cy="49200"/>
              </a:xfrm>
            </p:grpSpPr>
            <p:sp>
              <p:nvSpPr>
                <p:cNvPr id="9123" name="Google Shape;912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30"/>
              <p:cNvGrpSpPr/>
              <p:nvPr/>
            </p:nvGrpSpPr>
            <p:grpSpPr>
              <a:xfrm>
                <a:off x="157330" y="4013379"/>
                <a:ext cx="606149" cy="40103"/>
                <a:chOff x="157325" y="384725"/>
                <a:chExt cx="743650" cy="49200"/>
              </a:xfrm>
            </p:grpSpPr>
            <p:sp>
              <p:nvSpPr>
                <p:cNvPr id="9129" name="Google Shape;912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30"/>
              <p:cNvGrpSpPr/>
              <p:nvPr/>
            </p:nvGrpSpPr>
            <p:grpSpPr>
              <a:xfrm>
                <a:off x="157330" y="3829499"/>
                <a:ext cx="606149" cy="40103"/>
                <a:chOff x="157325" y="384725"/>
                <a:chExt cx="743650" cy="49200"/>
              </a:xfrm>
            </p:grpSpPr>
            <p:sp>
              <p:nvSpPr>
                <p:cNvPr id="9135" name="Google Shape;913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30"/>
              <p:cNvGrpSpPr/>
              <p:nvPr/>
            </p:nvGrpSpPr>
            <p:grpSpPr>
              <a:xfrm>
                <a:off x="157330" y="4197260"/>
                <a:ext cx="606149" cy="40103"/>
                <a:chOff x="157325" y="384725"/>
                <a:chExt cx="743650" cy="49200"/>
              </a:xfrm>
            </p:grpSpPr>
            <p:sp>
              <p:nvSpPr>
                <p:cNvPr id="9141" name="Google Shape;914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30"/>
              <p:cNvGrpSpPr/>
              <p:nvPr/>
            </p:nvGrpSpPr>
            <p:grpSpPr>
              <a:xfrm>
                <a:off x="157330" y="4381140"/>
                <a:ext cx="606149" cy="40103"/>
                <a:chOff x="157325" y="384725"/>
                <a:chExt cx="743650" cy="49200"/>
              </a:xfrm>
            </p:grpSpPr>
            <p:sp>
              <p:nvSpPr>
                <p:cNvPr id="9147" name="Google Shape;914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52" name="Google Shape;9152;p30"/>
            <p:cNvGrpSpPr/>
            <p:nvPr/>
          </p:nvGrpSpPr>
          <p:grpSpPr>
            <a:xfrm rot="5400000">
              <a:off x="4484756" y="3393674"/>
              <a:ext cx="435094" cy="3064543"/>
              <a:chOff x="157330" y="151887"/>
              <a:chExt cx="606149" cy="4269356"/>
            </a:xfrm>
          </p:grpSpPr>
          <p:grpSp>
            <p:nvGrpSpPr>
              <p:cNvPr id="9153" name="Google Shape;9153;p30"/>
              <p:cNvGrpSpPr/>
              <p:nvPr/>
            </p:nvGrpSpPr>
            <p:grpSpPr>
              <a:xfrm>
                <a:off x="157330" y="151887"/>
                <a:ext cx="606149" cy="40103"/>
                <a:chOff x="157325" y="384725"/>
                <a:chExt cx="743650" cy="49200"/>
              </a:xfrm>
            </p:grpSpPr>
            <p:sp>
              <p:nvSpPr>
                <p:cNvPr id="9154" name="Google Shape;915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30"/>
              <p:cNvGrpSpPr/>
              <p:nvPr/>
            </p:nvGrpSpPr>
            <p:grpSpPr>
              <a:xfrm>
                <a:off x="157330" y="335768"/>
                <a:ext cx="606149" cy="40103"/>
                <a:chOff x="157325" y="384725"/>
                <a:chExt cx="743650" cy="49200"/>
              </a:xfrm>
            </p:grpSpPr>
            <p:sp>
              <p:nvSpPr>
                <p:cNvPr id="9160" name="Google Shape;916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30"/>
              <p:cNvGrpSpPr/>
              <p:nvPr/>
            </p:nvGrpSpPr>
            <p:grpSpPr>
              <a:xfrm>
                <a:off x="157330" y="519649"/>
                <a:ext cx="606149" cy="40103"/>
                <a:chOff x="157325" y="384725"/>
                <a:chExt cx="743650" cy="49200"/>
              </a:xfrm>
            </p:grpSpPr>
            <p:sp>
              <p:nvSpPr>
                <p:cNvPr id="9166" name="Google Shape;916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30"/>
              <p:cNvGrpSpPr/>
              <p:nvPr/>
            </p:nvGrpSpPr>
            <p:grpSpPr>
              <a:xfrm>
                <a:off x="157330" y="703529"/>
                <a:ext cx="606149" cy="40103"/>
                <a:chOff x="157325" y="384725"/>
                <a:chExt cx="743650" cy="49200"/>
              </a:xfrm>
            </p:grpSpPr>
            <p:sp>
              <p:nvSpPr>
                <p:cNvPr id="9172" name="Google Shape;917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30"/>
              <p:cNvGrpSpPr/>
              <p:nvPr/>
            </p:nvGrpSpPr>
            <p:grpSpPr>
              <a:xfrm>
                <a:off x="157330" y="887410"/>
                <a:ext cx="606149" cy="40103"/>
                <a:chOff x="157325" y="384725"/>
                <a:chExt cx="743650" cy="49200"/>
              </a:xfrm>
            </p:grpSpPr>
            <p:sp>
              <p:nvSpPr>
                <p:cNvPr id="9178" name="Google Shape;917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30"/>
              <p:cNvGrpSpPr/>
              <p:nvPr/>
            </p:nvGrpSpPr>
            <p:grpSpPr>
              <a:xfrm>
                <a:off x="157330" y="1071290"/>
                <a:ext cx="606149" cy="40103"/>
                <a:chOff x="157325" y="384725"/>
                <a:chExt cx="743650" cy="49200"/>
              </a:xfrm>
            </p:grpSpPr>
            <p:sp>
              <p:nvSpPr>
                <p:cNvPr id="9184" name="Google Shape;918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30"/>
              <p:cNvGrpSpPr/>
              <p:nvPr/>
            </p:nvGrpSpPr>
            <p:grpSpPr>
              <a:xfrm>
                <a:off x="157330" y="1255171"/>
                <a:ext cx="606149" cy="40103"/>
                <a:chOff x="157325" y="384725"/>
                <a:chExt cx="743650" cy="49200"/>
              </a:xfrm>
            </p:grpSpPr>
            <p:sp>
              <p:nvSpPr>
                <p:cNvPr id="9190" name="Google Shape;919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30"/>
              <p:cNvGrpSpPr/>
              <p:nvPr/>
            </p:nvGrpSpPr>
            <p:grpSpPr>
              <a:xfrm>
                <a:off x="157330" y="1439051"/>
                <a:ext cx="606149" cy="40103"/>
                <a:chOff x="157325" y="384725"/>
                <a:chExt cx="743650" cy="49200"/>
              </a:xfrm>
            </p:grpSpPr>
            <p:sp>
              <p:nvSpPr>
                <p:cNvPr id="9196" name="Google Shape;919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30"/>
              <p:cNvGrpSpPr/>
              <p:nvPr/>
            </p:nvGrpSpPr>
            <p:grpSpPr>
              <a:xfrm>
                <a:off x="157330" y="1806812"/>
                <a:ext cx="606149" cy="40103"/>
                <a:chOff x="157325" y="384725"/>
                <a:chExt cx="743650" cy="49200"/>
              </a:xfrm>
            </p:grpSpPr>
            <p:sp>
              <p:nvSpPr>
                <p:cNvPr id="9202" name="Google Shape;920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30"/>
              <p:cNvGrpSpPr/>
              <p:nvPr/>
            </p:nvGrpSpPr>
            <p:grpSpPr>
              <a:xfrm>
                <a:off x="157330" y="1622932"/>
                <a:ext cx="606149" cy="40103"/>
                <a:chOff x="157325" y="384725"/>
                <a:chExt cx="743650" cy="49200"/>
              </a:xfrm>
            </p:grpSpPr>
            <p:sp>
              <p:nvSpPr>
                <p:cNvPr id="9208" name="Google Shape;920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30"/>
              <p:cNvGrpSpPr/>
              <p:nvPr/>
            </p:nvGrpSpPr>
            <p:grpSpPr>
              <a:xfrm>
                <a:off x="157330" y="1990693"/>
                <a:ext cx="606149" cy="40103"/>
                <a:chOff x="157325" y="384725"/>
                <a:chExt cx="743650" cy="49200"/>
              </a:xfrm>
            </p:grpSpPr>
            <p:sp>
              <p:nvSpPr>
                <p:cNvPr id="9214" name="Google Shape;921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30"/>
              <p:cNvGrpSpPr/>
              <p:nvPr/>
            </p:nvGrpSpPr>
            <p:grpSpPr>
              <a:xfrm>
                <a:off x="157330" y="2174574"/>
                <a:ext cx="606149" cy="40103"/>
                <a:chOff x="157325" y="384725"/>
                <a:chExt cx="743650" cy="49200"/>
              </a:xfrm>
            </p:grpSpPr>
            <p:sp>
              <p:nvSpPr>
                <p:cNvPr id="9220" name="Google Shape;922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30"/>
              <p:cNvGrpSpPr/>
              <p:nvPr/>
            </p:nvGrpSpPr>
            <p:grpSpPr>
              <a:xfrm>
                <a:off x="157330" y="2358454"/>
                <a:ext cx="606149" cy="40103"/>
                <a:chOff x="157325" y="384725"/>
                <a:chExt cx="743650" cy="49200"/>
              </a:xfrm>
            </p:grpSpPr>
            <p:sp>
              <p:nvSpPr>
                <p:cNvPr id="9226" name="Google Shape;922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30"/>
              <p:cNvGrpSpPr/>
              <p:nvPr/>
            </p:nvGrpSpPr>
            <p:grpSpPr>
              <a:xfrm>
                <a:off x="157330" y="2542335"/>
                <a:ext cx="606149" cy="40103"/>
                <a:chOff x="157325" y="384725"/>
                <a:chExt cx="743650" cy="49200"/>
              </a:xfrm>
            </p:grpSpPr>
            <p:sp>
              <p:nvSpPr>
                <p:cNvPr id="9232" name="Google Shape;923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30"/>
              <p:cNvGrpSpPr/>
              <p:nvPr/>
            </p:nvGrpSpPr>
            <p:grpSpPr>
              <a:xfrm>
                <a:off x="157330" y="2726215"/>
                <a:ext cx="606149" cy="40103"/>
                <a:chOff x="157325" y="384725"/>
                <a:chExt cx="743650" cy="49200"/>
              </a:xfrm>
            </p:grpSpPr>
            <p:sp>
              <p:nvSpPr>
                <p:cNvPr id="9238" name="Google Shape;923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30"/>
              <p:cNvGrpSpPr/>
              <p:nvPr/>
            </p:nvGrpSpPr>
            <p:grpSpPr>
              <a:xfrm>
                <a:off x="157330" y="2910096"/>
                <a:ext cx="606149" cy="40103"/>
                <a:chOff x="157325" y="384725"/>
                <a:chExt cx="743650" cy="49200"/>
              </a:xfrm>
            </p:grpSpPr>
            <p:sp>
              <p:nvSpPr>
                <p:cNvPr id="9244" name="Google Shape;924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30"/>
              <p:cNvGrpSpPr/>
              <p:nvPr/>
            </p:nvGrpSpPr>
            <p:grpSpPr>
              <a:xfrm>
                <a:off x="157330" y="3093976"/>
                <a:ext cx="606149" cy="40103"/>
                <a:chOff x="157325" y="384725"/>
                <a:chExt cx="743650" cy="49200"/>
              </a:xfrm>
            </p:grpSpPr>
            <p:sp>
              <p:nvSpPr>
                <p:cNvPr id="9250" name="Google Shape;925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30"/>
              <p:cNvGrpSpPr/>
              <p:nvPr/>
            </p:nvGrpSpPr>
            <p:grpSpPr>
              <a:xfrm>
                <a:off x="157330" y="3277857"/>
                <a:ext cx="606149" cy="40103"/>
                <a:chOff x="157325" y="384725"/>
                <a:chExt cx="743650" cy="49200"/>
              </a:xfrm>
            </p:grpSpPr>
            <p:sp>
              <p:nvSpPr>
                <p:cNvPr id="9256" name="Google Shape;925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30"/>
              <p:cNvGrpSpPr/>
              <p:nvPr/>
            </p:nvGrpSpPr>
            <p:grpSpPr>
              <a:xfrm>
                <a:off x="157330" y="3461737"/>
                <a:ext cx="606149" cy="40103"/>
                <a:chOff x="157325" y="384725"/>
                <a:chExt cx="743650" cy="49200"/>
              </a:xfrm>
            </p:grpSpPr>
            <p:sp>
              <p:nvSpPr>
                <p:cNvPr id="9262" name="Google Shape;926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30"/>
              <p:cNvGrpSpPr/>
              <p:nvPr/>
            </p:nvGrpSpPr>
            <p:grpSpPr>
              <a:xfrm>
                <a:off x="157330" y="3645618"/>
                <a:ext cx="606149" cy="40103"/>
                <a:chOff x="157325" y="384725"/>
                <a:chExt cx="743650" cy="49200"/>
              </a:xfrm>
            </p:grpSpPr>
            <p:sp>
              <p:nvSpPr>
                <p:cNvPr id="9268" name="Google Shape;926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30"/>
              <p:cNvGrpSpPr/>
              <p:nvPr/>
            </p:nvGrpSpPr>
            <p:grpSpPr>
              <a:xfrm>
                <a:off x="157330" y="4013379"/>
                <a:ext cx="606149" cy="40103"/>
                <a:chOff x="157325" y="384725"/>
                <a:chExt cx="743650" cy="49200"/>
              </a:xfrm>
            </p:grpSpPr>
            <p:sp>
              <p:nvSpPr>
                <p:cNvPr id="9274" name="Google Shape;927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30"/>
              <p:cNvGrpSpPr/>
              <p:nvPr/>
            </p:nvGrpSpPr>
            <p:grpSpPr>
              <a:xfrm>
                <a:off x="157330" y="3829499"/>
                <a:ext cx="606149" cy="40103"/>
                <a:chOff x="157325" y="384725"/>
                <a:chExt cx="743650" cy="49200"/>
              </a:xfrm>
            </p:grpSpPr>
            <p:sp>
              <p:nvSpPr>
                <p:cNvPr id="9280" name="Google Shape;928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30"/>
              <p:cNvGrpSpPr/>
              <p:nvPr/>
            </p:nvGrpSpPr>
            <p:grpSpPr>
              <a:xfrm>
                <a:off x="157330" y="4197260"/>
                <a:ext cx="606149" cy="40103"/>
                <a:chOff x="157325" y="384725"/>
                <a:chExt cx="743650" cy="49200"/>
              </a:xfrm>
            </p:grpSpPr>
            <p:sp>
              <p:nvSpPr>
                <p:cNvPr id="9286" name="Google Shape;928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30"/>
              <p:cNvGrpSpPr/>
              <p:nvPr/>
            </p:nvGrpSpPr>
            <p:grpSpPr>
              <a:xfrm>
                <a:off x="157330" y="4381140"/>
                <a:ext cx="606149" cy="40103"/>
                <a:chOff x="157325" y="384725"/>
                <a:chExt cx="743650" cy="49200"/>
              </a:xfrm>
            </p:grpSpPr>
            <p:sp>
              <p:nvSpPr>
                <p:cNvPr id="9292" name="Google Shape;929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7" name="Google Shape;9297;p30"/>
            <p:cNvGrpSpPr/>
            <p:nvPr/>
          </p:nvGrpSpPr>
          <p:grpSpPr>
            <a:xfrm rot="5400000">
              <a:off x="7654781" y="3393674"/>
              <a:ext cx="435094" cy="3064543"/>
              <a:chOff x="157330" y="151887"/>
              <a:chExt cx="606149" cy="4269356"/>
            </a:xfrm>
          </p:grpSpPr>
          <p:grpSp>
            <p:nvGrpSpPr>
              <p:cNvPr id="9298" name="Google Shape;9298;p30"/>
              <p:cNvGrpSpPr/>
              <p:nvPr/>
            </p:nvGrpSpPr>
            <p:grpSpPr>
              <a:xfrm>
                <a:off x="157330" y="151887"/>
                <a:ext cx="606149" cy="40103"/>
                <a:chOff x="157325" y="384725"/>
                <a:chExt cx="743650" cy="49200"/>
              </a:xfrm>
            </p:grpSpPr>
            <p:sp>
              <p:nvSpPr>
                <p:cNvPr id="9299" name="Google Shape;929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30"/>
              <p:cNvGrpSpPr/>
              <p:nvPr/>
            </p:nvGrpSpPr>
            <p:grpSpPr>
              <a:xfrm>
                <a:off x="157330" y="335768"/>
                <a:ext cx="606149" cy="40103"/>
                <a:chOff x="157325" y="384725"/>
                <a:chExt cx="743650" cy="49200"/>
              </a:xfrm>
            </p:grpSpPr>
            <p:sp>
              <p:nvSpPr>
                <p:cNvPr id="9305" name="Google Shape;930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30"/>
              <p:cNvGrpSpPr/>
              <p:nvPr/>
            </p:nvGrpSpPr>
            <p:grpSpPr>
              <a:xfrm>
                <a:off x="157330" y="519649"/>
                <a:ext cx="606149" cy="40103"/>
                <a:chOff x="157325" y="384725"/>
                <a:chExt cx="743650" cy="49200"/>
              </a:xfrm>
            </p:grpSpPr>
            <p:sp>
              <p:nvSpPr>
                <p:cNvPr id="9311" name="Google Shape;931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30"/>
              <p:cNvGrpSpPr/>
              <p:nvPr/>
            </p:nvGrpSpPr>
            <p:grpSpPr>
              <a:xfrm>
                <a:off x="157330" y="703529"/>
                <a:ext cx="606149" cy="40103"/>
                <a:chOff x="157325" y="384725"/>
                <a:chExt cx="743650" cy="49200"/>
              </a:xfrm>
            </p:grpSpPr>
            <p:sp>
              <p:nvSpPr>
                <p:cNvPr id="9317" name="Google Shape;931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30"/>
              <p:cNvGrpSpPr/>
              <p:nvPr/>
            </p:nvGrpSpPr>
            <p:grpSpPr>
              <a:xfrm>
                <a:off x="157330" y="887410"/>
                <a:ext cx="606149" cy="40103"/>
                <a:chOff x="157325" y="384725"/>
                <a:chExt cx="743650" cy="49200"/>
              </a:xfrm>
            </p:grpSpPr>
            <p:sp>
              <p:nvSpPr>
                <p:cNvPr id="9323" name="Google Shape;932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30"/>
              <p:cNvGrpSpPr/>
              <p:nvPr/>
            </p:nvGrpSpPr>
            <p:grpSpPr>
              <a:xfrm>
                <a:off x="157330" y="1071290"/>
                <a:ext cx="606149" cy="40103"/>
                <a:chOff x="157325" y="384725"/>
                <a:chExt cx="743650" cy="49200"/>
              </a:xfrm>
            </p:grpSpPr>
            <p:sp>
              <p:nvSpPr>
                <p:cNvPr id="9329" name="Google Shape;932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30"/>
              <p:cNvGrpSpPr/>
              <p:nvPr/>
            </p:nvGrpSpPr>
            <p:grpSpPr>
              <a:xfrm>
                <a:off x="157330" y="1255171"/>
                <a:ext cx="606149" cy="40103"/>
                <a:chOff x="157325" y="384725"/>
                <a:chExt cx="743650" cy="49200"/>
              </a:xfrm>
            </p:grpSpPr>
            <p:sp>
              <p:nvSpPr>
                <p:cNvPr id="9335" name="Google Shape;933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30"/>
              <p:cNvGrpSpPr/>
              <p:nvPr/>
            </p:nvGrpSpPr>
            <p:grpSpPr>
              <a:xfrm>
                <a:off x="157330" y="1439051"/>
                <a:ext cx="606149" cy="40103"/>
                <a:chOff x="157325" y="384725"/>
                <a:chExt cx="743650" cy="49200"/>
              </a:xfrm>
            </p:grpSpPr>
            <p:sp>
              <p:nvSpPr>
                <p:cNvPr id="9341" name="Google Shape;934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30"/>
              <p:cNvGrpSpPr/>
              <p:nvPr/>
            </p:nvGrpSpPr>
            <p:grpSpPr>
              <a:xfrm>
                <a:off x="157330" y="1806812"/>
                <a:ext cx="606149" cy="40103"/>
                <a:chOff x="157325" y="384725"/>
                <a:chExt cx="743650" cy="49200"/>
              </a:xfrm>
            </p:grpSpPr>
            <p:sp>
              <p:nvSpPr>
                <p:cNvPr id="9347" name="Google Shape;934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30"/>
              <p:cNvGrpSpPr/>
              <p:nvPr/>
            </p:nvGrpSpPr>
            <p:grpSpPr>
              <a:xfrm>
                <a:off x="157330" y="1622932"/>
                <a:ext cx="606149" cy="40103"/>
                <a:chOff x="157325" y="384725"/>
                <a:chExt cx="743650" cy="49200"/>
              </a:xfrm>
            </p:grpSpPr>
            <p:sp>
              <p:nvSpPr>
                <p:cNvPr id="9353" name="Google Shape;935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30"/>
              <p:cNvGrpSpPr/>
              <p:nvPr/>
            </p:nvGrpSpPr>
            <p:grpSpPr>
              <a:xfrm>
                <a:off x="157330" y="1990693"/>
                <a:ext cx="606149" cy="40103"/>
                <a:chOff x="157325" y="384725"/>
                <a:chExt cx="743650" cy="49200"/>
              </a:xfrm>
            </p:grpSpPr>
            <p:sp>
              <p:nvSpPr>
                <p:cNvPr id="9359" name="Google Shape;935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30"/>
              <p:cNvGrpSpPr/>
              <p:nvPr/>
            </p:nvGrpSpPr>
            <p:grpSpPr>
              <a:xfrm>
                <a:off x="157330" y="2174574"/>
                <a:ext cx="606149" cy="40103"/>
                <a:chOff x="157325" y="384725"/>
                <a:chExt cx="743650" cy="49200"/>
              </a:xfrm>
            </p:grpSpPr>
            <p:sp>
              <p:nvSpPr>
                <p:cNvPr id="9365" name="Google Shape;936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30"/>
              <p:cNvGrpSpPr/>
              <p:nvPr/>
            </p:nvGrpSpPr>
            <p:grpSpPr>
              <a:xfrm>
                <a:off x="157330" y="2358454"/>
                <a:ext cx="606149" cy="40103"/>
                <a:chOff x="157325" y="384725"/>
                <a:chExt cx="743650" cy="49200"/>
              </a:xfrm>
            </p:grpSpPr>
            <p:sp>
              <p:nvSpPr>
                <p:cNvPr id="9371" name="Google Shape;937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30"/>
              <p:cNvGrpSpPr/>
              <p:nvPr/>
            </p:nvGrpSpPr>
            <p:grpSpPr>
              <a:xfrm>
                <a:off x="157330" y="2542335"/>
                <a:ext cx="606149" cy="40103"/>
                <a:chOff x="157325" y="384725"/>
                <a:chExt cx="743650" cy="49200"/>
              </a:xfrm>
            </p:grpSpPr>
            <p:sp>
              <p:nvSpPr>
                <p:cNvPr id="9377" name="Google Shape;937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30"/>
              <p:cNvGrpSpPr/>
              <p:nvPr/>
            </p:nvGrpSpPr>
            <p:grpSpPr>
              <a:xfrm>
                <a:off x="157330" y="2726215"/>
                <a:ext cx="606149" cy="40103"/>
                <a:chOff x="157325" y="384725"/>
                <a:chExt cx="743650" cy="49200"/>
              </a:xfrm>
            </p:grpSpPr>
            <p:sp>
              <p:nvSpPr>
                <p:cNvPr id="9383" name="Google Shape;938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30"/>
              <p:cNvGrpSpPr/>
              <p:nvPr/>
            </p:nvGrpSpPr>
            <p:grpSpPr>
              <a:xfrm>
                <a:off x="157330" y="2910096"/>
                <a:ext cx="606149" cy="40103"/>
                <a:chOff x="157325" y="384725"/>
                <a:chExt cx="743650" cy="49200"/>
              </a:xfrm>
            </p:grpSpPr>
            <p:sp>
              <p:nvSpPr>
                <p:cNvPr id="9389" name="Google Shape;938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30"/>
              <p:cNvGrpSpPr/>
              <p:nvPr/>
            </p:nvGrpSpPr>
            <p:grpSpPr>
              <a:xfrm>
                <a:off x="157330" y="3093976"/>
                <a:ext cx="606149" cy="40103"/>
                <a:chOff x="157325" y="384725"/>
                <a:chExt cx="743650" cy="49200"/>
              </a:xfrm>
            </p:grpSpPr>
            <p:sp>
              <p:nvSpPr>
                <p:cNvPr id="9395" name="Google Shape;939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30"/>
              <p:cNvGrpSpPr/>
              <p:nvPr/>
            </p:nvGrpSpPr>
            <p:grpSpPr>
              <a:xfrm>
                <a:off x="157330" y="3277857"/>
                <a:ext cx="606149" cy="40103"/>
                <a:chOff x="157325" y="384725"/>
                <a:chExt cx="743650" cy="49200"/>
              </a:xfrm>
            </p:grpSpPr>
            <p:sp>
              <p:nvSpPr>
                <p:cNvPr id="9401" name="Google Shape;940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30"/>
              <p:cNvGrpSpPr/>
              <p:nvPr/>
            </p:nvGrpSpPr>
            <p:grpSpPr>
              <a:xfrm>
                <a:off x="157330" y="3461737"/>
                <a:ext cx="606149" cy="40103"/>
                <a:chOff x="157325" y="384725"/>
                <a:chExt cx="743650" cy="49200"/>
              </a:xfrm>
            </p:grpSpPr>
            <p:sp>
              <p:nvSpPr>
                <p:cNvPr id="9407" name="Google Shape;940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30"/>
              <p:cNvGrpSpPr/>
              <p:nvPr/>
            </p:nvGrpSpPr>
            <p:grpSpPr>
              <a:xfrm>
                <a:off x="157330" y="3645618"/>
                <a:ext cx="606149" cy="40103"/>
                <a:chOff x="157325" y="384725"/>
                <a:chExt cx="743650" cy="49200"/>
              </a:xfrm>
            </p:grpSpPr>
            <p:sp>
              <p:nvSpPr>
                <p:cNvPr id="9413" name="Google Shape;941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30"/>
              <p:cNvGrpSpPr/>
              <p:nvPr/>
            </p:nvGrpSpPr>
            <p:grpSpPr>
              <a:xfrm>
                <a:off x="157330" y="4013379"/>
                <a:ext cx="606149" cy="40103"/>
                <a:chOff x="157325" y="384725"/>
                <a:chExt cx="743650" cy="49200"/>
              </a:xfrm>
            </p:grpSpPr>
            <p:sp>
              <p:nvSpPr>
                <p:cNvPr id="9419" name="Google Shape;941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30"/>
              <p:cNvGrpSpPr/>
              <p:nvPr/>
            </p:nvGrpSpPr>
            <p:grpSpPr>
              <a:xfrm>
                <a:off x="157330" y="3829499"/>
                <a:ext cx="606149" cy="40103"/>
                <a:chOff x="157325" y="384725"/>
                <a:chExt cx="743650" cy="49200"/>
              </a:xfrm>
            </p:grpSpPr>
            <p:sp>
              <p:nvSpPr>
                <p:cNvPr id="9425" name="Google Shape;942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30"/>
              <p:cNvGrpSpPr/>
              <p:nvPr/>
            </p:nvGrpSpPr>
            <p:grpSpPr>
              <a:xfrm>
                <a:off x="157330" y="4197260"/>
                <a:ext cx="606149" cy="40103"/>
                <a:chOff x="157325" y="384725"/>
                <a:chExt cx="743650" cy="49200"/>
              </a:xfrm>
            </p:grpSpPr>
            <p:sp>
              <p:nvSpPr>
                <p:cNvPr id="9431" name="Google Shape;943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30"/>
              <p:cNvGrpSpPr/>
              <p:nvPr/>
            </p:nvGrpSpPr>
            <p:grpSpPr>
              <a:xfrm>
                <a:off x="157330" y="4381140"/>
                <a:ext cx="606149" cy="40103"/>
                <a:chOff x="157325" y="384725"/>
                <a:chExt cx="743650" cy="49200"/>
              </a:xfrm>
            </p:grpSpPr>
            <p:sp>
              <p:nvSpPr>
                <p:cNvPr id="9437" name="Google Shape;943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42" name="Google Shape;9442;p30"/>
          <p:cNvGrpSpPr/>
          <p:nvPr/>
        </p:nvGrpSpPr>
        <p:grpSpPr>
          <a:xfrm>
            <a:off x="-130297" y="-1052"/>
            <a:ext cx="9404593" cy="435094"/>
            <a:chOff x="6" y="4708398"/>
            <a:chExt cx="9404593" cy="435094"/>
          </a:xfrm>
        </p:grpSpPr>
        <p:grpSp>
          <p:nvGrpSpPr>
            <p:cNvPr id="9443" name="Google Shape;9443;p30"/>
            <p:cNvGrpSpPr/>
            <p:nvPr/>
          </p:nvGrpSpPr>
          <p:grpSpPr>
            <a:xfrm rot="5400000">
              <a:off x="1314731" y="3393674"/>
              <a:ext cx="435094" cy="3064543"/>
              <a:chOff x="157330" y="151887"/>
              <a:chExt cx="606149" cy="4269356"/>
            </a:xfrm>
          </p:grpSpPr>
          <p:grpSp>
            <p:nvGrpSpPr>
              <p:cNvPr id="9444" name="Google Shape;9444;p30"/>
              <p:cNvGrpSpPr/>
              <p:nvPr/>
            </p:nvGrpSpPr>
            <p:grpSpPr>
              <a:xfrm>
                <a:off x="157330" y="151887"/>
                <a:ext cx="606149" cy="40103"/>
                <a:chOff x="157325" y="384725"/>
                <a:chExt cx="743650" cy="49200"/>
              </a:xfrm>
            </p:grpSpPr>
            <p:sp>
              <p:nvSpPr>
                <p:cNvPr id="9445" name="Google Shape;944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30"/>
              <p:cNvGrpSpPr/>
              <p:nvPr/>
            </p:nvGrpSpPr>
            <p:grpSpPr>
              <a:xfrm>
                <a:off x="157330" y="335768"/>
                <a:ext cx="606149" cy="40103"/>
                <a:chOff x="157325" y="384725"/>
                <a:chExt cx="743650" cy="49200"/>
              </a:xfrm>
            </p:grpSpPr>
            <p:sp>
              <p:nvSpPr>
                <p:cNvPr id="9451" name="Google Shape;945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30"/>
              <p:cNvGrpSpPr/>
              <p:nvPr/>
            </p:nvGrpSpPr>
            <p:grpSpPr>
              <a:xfrm>
                <a:off x="157330" y="519649"/>
                <a:ext cx="606149" cy="40103"/>
                <a:chOff x="157325" y="384725"/>
                <a:chExt cx="743650" cy="49200"/>
              </a:xfrm>
            </p:grpSpPr>
            <p:sp>
              <p:nvSpPr>
                <p:cNvPr id="9457" name="Google Shape;945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30"/>
              <p:cNvGrpSpPr/>
              <p:nvPr/>
            </p:nvGrpSpPr>
            <p:grpSpPr>
              <a:xfrm>
                <a:off x="157330" y="703529"/>
                <a:ext cx="606149" cy="40103"/>
                <a:chOff x="157325" y="384725"/>
                <a:chExt cx="743650" cy="49200"/>
              </a:xfrm>
            </p:grpSpPr>
            <p:sp>
              <p:nvSpPr>
                <p:cNvPr id="9463" name="Google Shape;946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30"/>
              <p:cNvGrpSpPr/>
              <p:nvPr/>
            </p:nvGrpSpPr>
            <p:grpSpPr>
              <a:xfrm>
                <a:off x="157330" y="887410"/>
                <a:ext cx="606149" cy="40103"/>
                <a:chOff x="157325" y="384725"/>
                <a:chExt cx="743650" cy="49200"/>
              </a:xfrm>
            </p:grpSpPr>
            <p:sp>
              <p:nvSpPr>
                <p:cNvPr id="9469" name="Google Shape;946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30"/>
              <p:cNvGrpSpPr/>
              <p:nvPr/>
            </p:nvGrpSpPr>
            <p:grpSpPr>
              <a:xfrm>
                <a:off x="157330" y="1071290"/>
                <a:ext cx="606149" cy="40103"/>
                <a:chOff x="157325" y="384725"/>
                <a:chExt cx="743650" cy="49200"/>
              </a:xfrm>
            </p:grpSpPr>
            <p:sp>
              <p:nvSpPr>
                <p:cNvPr id="9475" name="Google Shape;947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30"/>
              <p:cNvGrpSpPr/>
              <p:nvPr/>
            </p:nvGrpSpPr>
            <p:grpSpPr>
              <a:xfrm>
                <a:off x="157330" y="1255171"/>
                <a:ext cx="606149" cy="40103"/>
                <a:chOff x="157325" y="384725"/>
                <a:chExt cx="743650" cy="49200"/>
              </a:xfrm>
            </p:grpSpPr>
            <p:sp>
              <p:nvSpPr>
                <p:cNvPr id="9481" name="Google Shape;948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30"/>
              <p:cNvGrpSpPr/>
              <p:nvPr/>
            </p:nvGrpSpPr>
            <p:grpSpPr>
              <a:xfrm>
                <a:off x="157330" y="1439051"/>
                <a:ext cx="606149" cy="40103"/>
                <a:chOff x="157325" y="384725"/>
                <a:chExt cx="743650" cy="49200"/>
              </a:xfrm>
            </p:grpSpPr>
            <p:sp>
              <p:nvSpPr>
                <p:cNvPr id="9487" name="Google Shape;948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30"/>
              <p:cNvGrpSpPr/>
              <p:nvPr/>
            </p:nvGrpSpPr>
            <p:grpSpPr>
              <a:xfrm>
                <a:off x="157330" y="1806812"/>
                <a:ext cx="606149" cy="40103"/>
                <a:chOff x="157325" y="384725"/>
                <a:chExt cx="743650" cy="49200"/>
              </a:xfrm>
            </p:grpSpPr>
            <p:sp>
              <p:nvSpPr>
                <p:cNvPr id="9493" name="Google Shape;949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30"/>
              <p:cNvGrpSpPr/>
              <p:nvPr/>
            </p:nvGrpSpPr>
            <p:grpSpPr>
              <a:xfrm>
                <a:off x="157330" y="1622932"/>
                <a:ext cx="606149" cy="40103"/>
                <a:chOff x="157325" y="384725"/>
                <a:chExt cx="743650" cy="49200"/>
              </a:xfrm>
            </p:grpSpPr>
            <p:sp>
              <p:nvSpPr>
                <p:cNvPr id="9499" name="Google Shape;949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30"/>
              <p:cNvGrpSpPr/>
              <p:nvPr/>
            </p:nvGrpSpPr>
            <p:grpSpPr>
              <a:xfrm>
                <a:off x="157330" y="1990693"/>
                <a:ext cx="606149" cy="40103"/>
                <a:chOff x="157325" y="384725"/>
                <a:chExt cx="743650" cy="49200"/>
              </a:xfrm>
            </p:grpSpPr>
            <p:sp>
              <p:nvSpPr>
                <p:cNvPr id="9505" name="Google Shape;950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30"/>
              <p:cNvGrpSpPr/>
              <p:nvPr/>
            </p:nvGrpSpPr>
            <p:grpSpPr>
              <a:xfrm>
                <a:off x="157330" y="2174574"/>
                <a:ext cx="606149" cy="40103"/>
                <a:chOff x="157325" y="384725"/>
                <a:chExt cx="743650" cy="49200"/>
              </a:xfrm>
            </p:grpSpPr>
            <p:sp>
              <p:nvSpPr>
                <p:cNvPr id="9511" name="Google Shape;951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30"/>
              <p:cNvGrpSpPr/>
              <p:nvPr/>
            </p:nvGrpSpPr>
            <p:grpSpPr>
              <a:xfrm>
                <a:off x="157330" y="2358454"/>
                <a:ext cx="606149" cy="40103"/>
                <a:chOff x="157325" y="384725"/>
                <a:chExt cx="743650" cy="49200"/>
              </a:xfrm>
            </p:grpSpPr>
            <p:sp>
              <p:nvSpPr>
                <p:cNvPr id="9517" name="Google Shape;951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30"/>
              <p:cNvGrpSpPr/>
              <p:nvPr/>
            </p:nvGrpSpPr>
            <p:grpSpPr>
              <a:xfrm>
                <a:off x="157330" y="2542335"/>
                <a:ext cx="606149" cy="40103"/>
                <a:chOff x="157325" y="384725"/>
                <a:chExt cx="743650" cy="49200"/>
              </a:xfrm>
            </p:grpSpPr>
            <p:sp>
              <p:nvSpPr>
                <p:cNvPr id="9523" name="Google Shape;952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30"/>
              <p:cNvGrpSpPr/>
              <p:nvPr/>
            </p:nvGrpSpPr>
            <p:grpSpPr>
              <a:xfrm>
                <a:off x="157330" y="2726215"/>
                <a:ext cx="606149" cy="40103"/>
                <a:chOff x="157325" y="384725"/>
                <a:chExt cx="743650" cy="49200"/>
              </a:xfrm>
            </p:grpSpPr>
            <p:sp>
              <p:nvSpPr>
                <p:cNvPr id="9529" name="Google Shape;952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4" name="Google Shape;9534;p30"/>
              <p:cNvGrpSpPr/>
              <p:nvPr/>
            </p:nvGrpSpPr>
            <p:grpSpPr>
              <a:xfrm>
                <a:off x="157330" y="2910096"/>
                <a:ext cx="606149" cy="40103"/>
                <a:chOff x="157325" y="384725"/>
                <a:chExt cx="743650" cy="49200"/>
              </a:xfrm>
            </p:grpSpPr>
            <p:sp>
              <p:nvSpPr>
                <p:cNvPr id="9535" name="Google Shape;953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30"/>
              <p:cNvGrpSpPr/>
              <p:nvPr/>
            </p:nvGrpSpPr>
            <p:grpSpPr>
              <a:xfrm>
                <a:off x="157330" y="3093976"/>
                <a:ext cx="606149" cy="40103"/>
                <a:chOff x="157325" y="384725"/>
                <a:chExt cx="743650" cy="49200"/>
              </a:xfrm>
            </p:grpSpPr>
            <p:sp>
              <p:nvSpPr>
                <p:cNvPr id="9541" name="Google Shape;954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30"/>
              <p:cNvGrpSpPr/>
              <p:nvPr/>
            </p:nvGrpSpPr>
            <p:grpSpPr>
              <a:xfrm>
                <a:off x="157330" y="3277857"/>
                <a:ext cx="606149" cy="40103"/>
                <a:chOff x="157325" y="384725"/>
                <a:chExt cx="743650" cy="49200"/>
              </a:xfrm>
            </p:grpSpPr>
            <p:sp>
              <p:nvSpPr>
                <p:cNvPr id="9547" name="Google Shape;954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30"/>
              <p:cNvGrpSpPr/>
              <p:nvPr/>
            </p:nvGrpSpPr>
            <p:grpSpPr>
              <a:xfrm>
                <a:off x="157330" y="3461737"/>
                <a:ext cx="606149" cy="40103"/>
                <a:chOff x="157325" y="384725"/>
                <a:chExt cx="743650" cy="49200"/>
              </a:xfrm>
            </p:grpSpPr>
            <p:sp>
              <p:nvSpPr>
                <p:cNvPr id="9553" name="Google Shape;955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30"/>
              <p:cNvGrpSpPr/>
              <p:nvPr/>
            </p:nvGrpSpPr>
            <p:grpSpPr>
              <a:xfrm>
                <a:off x="157330" y="3645618"/>
                <a:ext cx="606149" cy="40103"/>
                <a:chOff x="157325" y="384725"/>
                <a:chExt cx="743650" cy="49200"/>
              </a:xfrm>
            </p:grpSpPr>
            <p:sp>
              <p:nvSpPr>
                <p:cNvPr id="9559" name="Google Shape;955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30"/>
              <p:cNvGrpSpPr/>
              <p:nvPr/>
            </p:nvGrpSpPr>
            <p:grpSpPr>
              <a:xfrm>
                <a:off x="157330" y="4013379"/>
                <a:ext cx="606149" cy="40103"/>
                <a:chOff x="157325" y="384725"/>
                <a:chExt cx="743650" cy="49200"/>
              </a:xfrm>
            </p:grpSpPr>
            <p:sp>
              <p:nvSpPr>
                <p:cNvPr id="9565" name="Google Shape;956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30"/>
              <p:cNvGrpSpPr/>
              <p:nvPr/>
            </p:nvGrpSpPr>
            <p:grpSpPr>
              <a:xfrm>
                <a:off x="157330" y="3829499"/>
                <a:ext cx="606149" cy="40103"/>
                <a:chOff x="157325" y="384725"/>
                <a:chExt cx="743650" cy="49200"/>
              </a:xfrm>
            </p:grpSpPr>
            <p:sp>
              <p:nvSpPr>
                <p:cNvPr id="9571" name="Google Shape;957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30"/>
              <p:cNvGrpSpPr/>
              <p:nvPr/>
            </p:nvGrpSpPr>
            <p:grpSpPr>
              <a:xfrm>
                <a:off x="157330" y="4197260"/>
                <a:ext cx="606149" cy="40103"/>
                <a:chOff x="157325" y="384725"/>
                <a:chExt cx="743650" cy="49200"/>
              </a:xfrm>
            </p:grpSpPr>
            <p:sp>
              <p:nvSpPr>
                <p:cNvPr id="9577" name="Google Shape;957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30"/>
              <p:cNvGrpSpPr/>
              <p:nvPr/>
            </p:nvGrpSpPr>
            <p:grpSpPr>
              <a:xfrm>
                <a:off x="157330" y="4381140"/>
                <a:ext cx="606149" cy="40103"/>
                <a:chOff x="157325" y="384725"/>
                <a:chExt cx="743650" cy="49200"/>
              </a:xfrm>
            </p:grpSpPr>
            <p:sp>
              <p:nvSpPr>
                <p:cNvPr id="9583" name="Google Shape;958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88" name="Google Shape;9588;p30"/>
            <p:cNvGrpSpPr/>
            <p:nvPr/>
          </p:nvGrpSpPr>
          <p:grpSpPr>
            <a:xfrm rot="5400000">
              <a:off x="4484756" y="3393674"/>
              <a:ext cx="435094" cy="3064543"/>
              <a:chOff x="157330" y="151887"/>
              <a:chExt cx="606149" cy="4269356"/>
            </a:xfrm>
          </p:grpSpPr>
          <p:grpSp>
            <p:nvGrpSpPr>
              <p:cNvPr id="9589" name="Google Shape;9589;p30"/>
              <p:cNvGrpSpPr/>
              <p:nvPr/>
            </p:nvGrpSpPr>
            <p:grpSpPr>
              <a:xfrm>
                <a:off x="157330" y="151887"/>
                <a:ext cx="606149" cy="40103"/>
                <a:chOff x="157325" y="384725"/>
                <a:chExt cx="743650" cy="49200"/>
              </a:xfrm>
            </p:grpSpPr>
            <p:sp>
              <p:nvSpPr>
                <p:cNvPr id="9590" name="Google Shape;959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30"/>
              <p:cNvGrpSpPr/>
              <p:nvPr/>
            </p:nvGrpSpPr>
            <p:grpSpPr>
              <a:xfrm>
                <a:off x="157330" y="335768"/>
                <a:ext cx="606149" cy="40103"/>
                <a:chOff x="157325" y="384725"/>
                <a:chExt cx="743650" cy="49200"/>
              </a:xfrm>
            </p:grpSpPr>
            <p:sp>
              <p:nvSpPr>
                <p:cNvPr id="9596" name="Google Shape;959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30"/>
              <p:cNvGrpSpPr/>
              <p:nvPr/>
            </p:nvGrpSpPr>
            <p:grpSpPr>
              <a:xfrm>
                <a:off x="157330" y="519649"/>
                <a:ext cx="606149" cy="40103"/>
                <a:chOff x="157325" y="384725"/>
                <a:chExt cx="743650" cy="49200"/>
              </a:xfrm>
            </p:grpSpPr>
            <p:sp>
              <p:nvSpPr>
                <p:cNvPr id="9602" name="Google Shape;960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30"/>
              <p:cNvGrpSpPr/>
              <p:nvPr/>
            </p:nvGrpSpPr>
            <p:grpSpPr>
              <a:xfrm>
                <a:off x="157330" y="703529"/>
                <a:ext cx="606149" cy="40103"/>
                <a:chOff x="157325" y="384725"/>
                <a:chExt cx="743650" cy="49200"/>
              </a:xfrm>
            </p:grpSpPr>
            <p:sp>
              <p:nvSpPr>
                <p:cNvPr id="9608" name="Google Shape;960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30"/>
              <p:cNvGrpSpPr/>
              <p:nvPr/>
            </p:nvGrpSpPr>
            <p:grpSpPr>
              <a:xfrm>
                <a:off x="157330" y="887410"/>
                <a:ext cx="606149" cy="40103"/>
                <a:chOff x="157325" y="384725"/>
                <a:chExt cx="743650" cy="49200"/>
              </a:xfrm>
            </p:grpSpPr>
            <p:sp>
              <p:nvSpPr>
                <p:cNvPr id="9614" name="Google Shape;961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30"/>
              <p:cNvGrpSpPr/>
              <p:nvPr/>
            </p:nvGrpSpPr>
            <p:grpSpPr>
              <a:xfrm>
                <a:off x="157330" y="1071290"/>
                <a:ext cx="606149" cy="40103"/>
                <a:chOff x="157325" y="384725"/>
                <a:chExt cx="743650" cy="49200"/>
              </a:xfrm>
            </p:grpSpPr>
            <p:sp>
              <p:nvSpPr>
                <p:cNvPr id="9620" name="Google Shape;962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30"/>
              <p:cNvGrpSpPr/>
              <p:nvPr/>
            </p:nvGrpSpPr>
            <p:grpSpPr>
              <a:xfrm>
                <a:off x="157330" y="1255171"/>
                <a:ext cx="606149" cy="40103"/>
                <a:chOff x="157325" y="384725"/>
                <a:chExt cx="743650" cy="49200"/>
              </a:xfrm>
            </p:grpSpPr>
            <p:sp>
              <p:nvSpPr>
                <p:cNvPr id="9626" name="Google Shape;962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1" name="Google Shape;9631;p30"/>
              <p:cNvGrpSpPr/>
              <p:nvPr/>
            </p:nvGrpSpPr>
            <p:grpSpPr>
              <a:xfrm>
                <a:off x="157330" y="1439051"/>
                <a:ext cx="606149" cy="40103"/>
                <a:chOff x="157325" y="384725"/>
                <a:chExt cx="743650" cy="49200"/>
              </a:xfrm>
            </p:grpSpPr>
            <p:sp>
              <p:nvSpPr>
                <p:cNvPr id="9632" name="Google Shape;963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30"/>
              <p:cNvGrpSpPr/>
              <p:nvPr/>
            </p:nvGrpSpPr>
            <p:grpSpPr>
              <a:xfrm>
                <a:off x="157330" y="1806812"/>
                <a:ext cx="606149" cy="40103"/>
                <a:chOff x="157325" y="384725"/>
                <a:chExt cx="743650" cy="49200"/>
              </a:xfrm>
            </p:grpSpPr>
            <p:sp>
              <p:nvSpPr>
                <p:cNvPr id="9638" name="Google Shape;963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30"/>
              <p:cNvGrpSpPr/>
              <p:nvPr/>
            </p:nvGrpSpPr>
            <p:grpSpPr>
              <a:xfrm>
                <a:off x="157330" y="1622932"/>
                <a:ext cx="606149" cy="40103"/>
                <a:chOff x="157325" y="384725"/>
                <a:chExt cx="743650" cy="49200"/>
              </a:xfrm>
            </p:grpSpPr>
            <p:sp>
              <p:nvSpPr>
                <p:cNvPr id="9644" name="Google Shape;964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30"/>
              <p:cNvGrpSpPr/>
              <p:nvPr/>
            </p:nvGrpSpPr>
            <p:grpSpPr>
              <a:xfrm>
                <a:off x="157330" y="1990693"/>
                <a:ext cx="606149" cy="40103"/>
                <a:chOff x="157325" y="384725"/>
                <a:chExt cx="743650" cy="49200"/>
              </a:xfrm>
            </p:grpSpPr>
            <p:sp>
              <p:nvSpPr>
                <p:cNvPr id="9650" name="Google Shape;965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30"/>
              <p:cNvGrpSpPr/>
              <p:nvPr/>
            </p:nvGrpSpPr>
            <p:grpSpPr>
              <a:xfrm>
                <a:off x="157330" y="2174574"/>
                <a:ext cx="606149" cy="40103"/>
                <a:chOff x="157325" y="384725"/>
                <a:chExt cx="743650" cy="49200"/>
              </a:xfrm>
            </p:grpSpPr>
            <p:sp>
              <p:nvSpPr>
                <p:cNvPr id="9656" name="Google Shape;965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30"/>
              <p:cNvGrpSpPr/>
              <p:nvPr/>
            </p:nvGrpSpPr>
            <p:grpSpPr>
              <a:xfrm>
                <a:off x="157330" y="2358454"/>
                <a:ext cx="606149" cy="40103"/>
                <a:chOff x="157325" y="384725"/>
                <a:chExt cx="743650" cy="49200"/>
              </a:xfrm>
            </p:grpSpPr>
            <p:sp>
              <p:nvSpPr>
                <p:cNvPr id="9662" name="Google Shape;966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30"/>
              <p:cNvGrpSpPr/>
              <p:nvPr/>
            </p:nvGrpSpPr>
            <p:grpSpPr>
              <a:xfrm>
                <a:off x="157330" y="2542335"/>
                <a:ext cx="606149" cy="40103"/>
                <a:chOff x="157325" y="384725"/>
                <a:chExt cx="743650" cy="49200"/>
              </a:xfrm>
            </p:grpSpPr>
            <p:sp>
              <p:nvSpPr>
                <p:cNvPr id="9668" name="Google Shape;966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30"/>
              <p:cNvGrpSpPr/>
              <p:nvPr/>
            </p:nvGrpSpPr>
            <p:grpSpPr>
              <a:xfrm>
                <a:off x="157330" y="2726215"/>
                <a:ext cx="606149" cy="40103"/>
                <a:chOff x="157325" y="384725"/>
                <a:chExt cx="743650" cy="49200"/>
              </a:xfrm>
            </p:grpSpPr>
            <p:sp>
              <p:nvSpPr>
                <p:cNvPr id="9674" name="Google Shape;967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30"/>
              <p:cNvGrpSpPr/>
              <p:nvPr/>
            </p:nvGrpSpPr>
            <p:grpSpPr>
              <a:xfrm>
                <a:off x="157330" y="2910096"/>
                <a:ext cx="606149" cy="40103"/>
                <a:chOff x="157325" y="384725"/>
                <a:chExt cx="743650" cy="49200"/>
              </a:xfrm>
            </p:grpSpPr>
            <p:sp>
              <p:nvSpPr>
                <p:cNvPr id="9680" name="Google Shape;968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30"/>
              <p:cNvGrpSpPr/>
              <p:nvPr/>
            </p:nvGrpSpPr>
            <p:grpSpPr>
              <a:xfrm>
                <a:off x="157330" y="3093976"/>
                <a:ext cx="606149" cy="40103"/>
                <a:chOff x="157325" y="384725"/>
                <a:chExt cx="743650" cy="49200"/>
              </a:xfrm>
            </p:grpSpPr>
            <p:sp>
              <p:nvSpPr>
                <p:cNvPr id="9686" name="Google Shape;968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30"/>
              <p:cNvGrpSpPr/>
              <p:nvPr/>
            </p:nvGrpSpPr>
            <p:grpSpPr>
              <a:xfrm>
                <a:off x="157330" y="3277857"/>
                <a:ext cx="606149" cy="40103"/>
                <a:chOff x="157325" y="384725"/>
                <a:chExt cx="743650" cy="49200"/>
              </a:xfrm>
            </p:grpSpPr>
            <p:sp>
              <p:nvSpPr>
                <p:cNvPr id="9692" name="Google Shape;969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30"/>
              <p:cNvGrpSpPr/>
              <p:nvPr/>
            </p:nvGrpSpPr>
            <p:grpSpPr>
              <a:xfrm>
                <a:off x="157330" y="3461737"/>
                <a:ext cx="606149" cy="40103"/>
                <a:chOff x="157325" y="384725"/>
                <a:chExt cx="743650" cy="49200"/>
              </a:xfrm>
            </p:grpSpPr>
            <p:sp>
              <p:nvSpPr>
                <p:cNvPr id="9698" name="Google Shape;969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30"/>
              <p:cNvGrpSpPr/>
              <p:nvPr/>
            </p:nvGrpSpPr>
            <p:grpSpPr>
              <a:xfrm>
                <a:off x="157330" y="3645618"/>
                <a:ext cx="606149" cy="40103"/>
                <a:chOff x="157325" y="384725"/>
                <a:chExt cx="743650" cy="49200"/>
              </a:xfrm>
            </p:grpSpPr>
            <p:sp>
              <p:nvSpPr>
                <p:cNvPr id="9704" name="Google Shape;9704;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30"/>
              <p:cNvGrpSpPr/>
              <p:nvPr/>
            </p:nvGrpSpPr>
            <p:grpSpPr>
              <a:xfrm>
                <a:off x="157330" y="4013379"/>
                <a:ext cx="606149" cy="40103"/>
                <a:chOff x="157325" y="384725"/>
                <a:chExt cx="743650" cy="49200"/>
              </a:xfrm>
            </p:grpSpPr>
            <p:sp>
              <p:nvSpPr>
                <p:cNvPr id="9710" name="Google Shape;9710;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30"/>
              <p:cNvGrpSpPr/>
              <p:nvPr/>
            </p:nvGrpSpPr>
            <p:grpSpPr>
              <a:xfrm>
                <a:off x="157330" y="3829499"/>
                <a:ext cx="606149" cy="40103"/>
                <a:chOff x="157325" y="384725"/>
                <a:chExt cx="743650" cy="49200"/>
              </a:xfrm>
            </p:grpSpPr>
            <p:sp>
              <p:nvSpPr>
                <p:cNvPr id="9716" name="Google Shape;9716;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30"/>
              <p:cNvGrpSpPr/>
              <p:nvPr/>
            </p:nvGrpSpPr>
            <p:grpSpPr>
              <a:xfrm>
                <a:off x="157330" y="4197260"/>
                <a:ext cx="606149" cy="40103"/>
                <a:chOff x="157325" y="384725"/>
                <a:chExt cx="743650" cy="49200"/>
              </a:xfrm>
            </p:grpSpPr>
            <p:sp>
              <p:nvSpPr>
                <p:cNvPr id="9722" name="Google Shape;9722;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30"/>
              <p:cNvGrpSpPr/>
              <p:nvPr/>
            </p:nvGrpSpPr>
            <p:grpSpPr>
              <a:xfrm>
                <a:off x="157330" y="4381140"/>
                <a:ext cx="606149" cy="40103"/>
                <a:chOff x="157325" y="384725"/>
                <a:chExt cx="743650" cy="49200"/>
              </a:xfrm>
            </p:grpSpPr>
            <p:sp>
              <p:nvSpPr>
                <p:cNvPr id="9728" name="Google Shape;9728;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33" name="Google Shape;9733;p30"/>
            <p:cNvGrpSpPr/>
            <p:nvPr/>
          </p:nvGrpSpPr>
          <p:grpSpPr>
            <a:xfrm rot="5400000">
              <a:off x="7654781" y="3393674"/>
              <a:ext cx="435094" cy="3064543"/>
              <a:chOff x="157330" y="151887"/>
              <a:chExt cx="606149" cy="4269356"/>
            </a:xfrm>
          </p:grpSpPr>
          <p:grpSp>
            <p:nvGrpSpPr>
              <p:cNvPr id="9734" name="Google Shape;9734;p30"/>
              <p:cNvGrpSpPr/>
              <p:nvPr/>
            </p:nvGrpSpPr>
            <p:grpSpPr>
              <a:xfrm>
                <a:off x="157330" y="151887"/>
                <a:ext cx="606149" cy="40103"/>
                <a:chOff x="157325" y="384725"/>
                <a:chExt cx="743650" cy="49200"/>
              </a:xfrm>
            </p:grpSpPr>
            <p:sp>
              <p:nvSpPr>
                <p:cNvPr id="9735" name="Google Shape;973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30"/>
              <p:cNvGrpSpPr/>
              <p:nvPr/>
            </p:nvGrpSpPr>
            <p:grpSpPr>
              <a:xfrm>
                <a:off x="157330" y="335768"/>
                <a:ext cx="606149" cy="40103"/>
                <a:chOff x="157325" y="384725"/>
                <a:chExt cx="743650" cy="49200"/>
              </a:xfrm>
            </p:grpSpPr>
            <p:sp>
              <p:nvSpPr>
                <p:cNvPr id="9741" name="Google Shape;974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30"/>
              <p:cNvGrpSpPr/>
              <p:nvPr/>
            </p:nvGrpSpPr>
            <p:grpSpPr>
              <a:xfrm>
                <a:off x="157330" y="519649"/>
                <a:ext cx="606149" cy="40103"/>
                <a:chOff x="157325" y="384725"/>
                <a:chExt cx="743650" cy="49200"/>
              </a:xfrm>
            </p:grpSpPr>
            <p:sp>
              <p:nvSpPr>
                <p:cNvPr id="9747" name="Google Shape;974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30"/>
              <p:cNvGrpSpPr/>
              <p:nvPr/>
            </p:nvGrpSpPr>
            <p:grpSpPr>
              <a:xfrm>
                <a:off x="157330" y="703529"/>
                <a:ext cx="606149" cy="40103"/>
                <a:chOff x="157325" y="384725"/>
                <a:chExt cx="743650" cy="49200"/>
              </a:xfrm>
            </p:grpSpPr>
            <p:sp>
              <p:nvSpPr>
                <p:cNvPr id="9753" name="Google Shape;975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30"/>
              <p:cNvGrpSpPr/>
              <p:nvPr/>
            </p:nvGrpSpPr>
            <p:grpSpPr>
              <a:xfrm>
                <a:off x="157330" y="887410"/>
                <a:ext cx="606149" cy="40103"/>
                <a:chOff x="157325" y="384725"/>
                <a:chExt cx="743650" cy="49200"/>
              </a:xfrm>
            </p:grpSpPr>
            <p:sp>
              <p:nvSpPr>
                <p:cNvPr id="9759" name="Google Shape;975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4" name="Google Shape;9764;p30"/>
              <p:cNvGrpSpPr/>
              <p:nvPr/>
            </p:nvGrpSpPr>
            <p:grpSpPr>
              <a:xfrm>
                <a:off x="157330" y="1071290"/>
                <a:ext cx="606149" cy="40103"/>
                <a:chOff x="157325" y="384725"/>
                <a:chExt cx="743650" cy="49200"/>
              </a:xfrm>
            </p:grpSpPr>
            <p:sp>
              <p:nvSpPr>
                <p:cNvPr id="9765" name="Google Shape;976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30"/>
              <p:cNvGrpSpPr/>
              <p:nvPr/>
            </p:nvGrpSpPr>
            <p:grpSpPr>
              <a:xfrm>
                <a:off x="157330" y="1255171"/>
                <a:ext cx="606149" cy="40103"/>
                <a:chOff x="157325" y="384725"/>
                <a:chExt cx="743650" cy="49200"/>
              </a:xfrm>
            </p:grpSpPr>
            <p:sp>
              <p:nvSpPr>
                <p:cNvPr id="9771" name="Google Shape;977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30"/>
              <p:cNvGrpSpPr/>
              <p:nvPr/>
            </p:nvGrpSpPr>
            <p:grpSpPr>
              <a:xfrm>
                <a:off x="157330" y="1439051"/>
                <a:ext cx="606149" cy="40103"/>
                <a:chOff x="157325" y="384725"/>
                <a:chExt cx="743650" cy="49200"/>
              </a:xfrm>
            </p:grpSpPr>
            <p:sp>
              <p:nvSpPr>
                <p:cNvPr id="9777" name="Google Shape;977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30"/>
              <p:cNvGrpSpPr/>
              <p:nvPr/>
            </p:nvGrpSpPr>
            <p:grpSpPr>
              <a:xfrm>
                <a:off x="157330" y="1806812"/>
                <a:ext cx="606149" cy="40103"/>
                <a:chOff x="157325" y="384725"/>
                <a:chExt cx="743650" cy="49200"/>
              </a:xfrm>
            </p:grpSpPr>
            <p:sp>
              <p:nvSpPr>
                <p:cNvPr id="9783" name="Google Shape;978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30"/>
              <p:cNvGrpSpPr/>
              <p:nvPr/>
            </p:nvGrpSpPr>
            <p:grpSpPr>
              <a:xfrm>
                <a:off x="157330" y="1622932"/>
                <a:ext cx="606149" cy="40103"/>
                <a:chOff x="157325" y="384725"/>
                <a:chExt cx="743650" cy="49200"/>
              </a:xfrm>
            </p:grpSpPr>
            <p:sp>
              <p:nvSpPr>
                <p:cNvPr id="9789" name="Google Shape;978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30"/>
              <p:cNvGrpSpPr/>
              <p:nvPr/>
            </p:nvGrpSpPr>
            <p:grpSpPr>
              <a:xfrm>
                <a:off x="157330" y="1990693"/>
                <a:ext cx="606149" cy="40103"/>
                <a:chOff x="157325" y="384725"/>
                <a:chExt cx="743650" cy="49200"/>
              </a:xfrm>
            </p:grpSpPr>
            <p:sp>
              <p:nvSpPr>
                <p:cNvPr id="9795" name="Google Shape;979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0" name="Google Shape;9800;p30"/>
              <p:cNvGrpSpPr/>
              <p:nvPr/>
            </p:nvGrpSpPr>
            <p:grpSpPr>
              <a:xfrm>
                <a:off x="157330" y="2174574"/>
                <a:ext cx="606149" cy="40103"/>
                <a:chOff x="157325" y="384725"/>
                <a:chExt cx="743650" cy="49200"/>
              </a:xfrm>
            </p:grpSpPr>
            <p:sp>
              <p:nvSpPr>
                <p:cNvPr id="9801" name="Google Shape;980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30"/>
              <p:cNvGrpSpPr/>
              <p:nvPr/>
            </p:nvGrpSpPr>
            <p:grpSpPr>
              <a:xfrm>
                <a:off x="157330" y="2358454"/>
                <a:ext cx="606149" cy="40103"/>
                <a:chOff x="157325" y="384725"/>
                <a:chExt cx="743650" cy="49200"/>
              </a:xfrm>
            </p:grpSpPr>
            <p:sp>
              <p:nvSpPr>
                <p:cNvPr id="9807" name="Google Shape;980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30"/>
              <p:cNvGrpSpPr/>
              <p:nvPr/>
            </p:nvGrpSpPr>
            <p:grpSpPr>
              <a:xfrm>
                <a:off x="157330" y="2542335"/>
                <a:ext cx="606149" cy="40103"/>
                <a:chOff x="157325" y="384725"/>
                <a:chExt cx="743650" cy="49200"/>
              </a:xfrm>
            </p:grpSpPr>
            <p:sp>
              <p:nvSpPr>
                <p:cNvPr id="9813" name="Google Shape;981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30"/>
              <p:cNvGrpSpPr/>
              <p:nvPr/>
            </p:nvGrpSpPr>
            <p:grpSpPr>
              <a:xfrm>
                <a:off x="157330" y="2726215"/>
                <a:ext cx="606149" cy="40103"/>
                <a:chOff x="157325" y="384725"/>
                <a:chExt cx="743650" cy="49200"/>
              </a:xfrm>
            </p:grpSpPr>
            <p:sp>
              <p:nvSpPr>
                <p:cNvPr id="9819" name="Google Shape;981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30"/>
              <p:cNvGrpSpPr/>
              <p:nvPr/>
            </p:nvGrpSpPr>
            <p:grpSpPr>
              <a:xfrm>
                <a:off x="157330" y="2910096"/>
                <a:ext cx="606149" cy="40103"/>
                <a:chOff x="157325" y="384725"/>
                <a:chExt cx="743650" cy="49200"/>
              </a:xfrm>
            </p:grpSpPr>
            <p:sp>
              <p:nvSpPr>
                <p:cNvPr id="9825" name="Google Shape;982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30"/>
              <p:cNvGrpSpPr/>
              <p:nvPr/>
            </p:nvGrpSpPr>
            <p:grpSpPr>
              <a:xfrm>
                <a:off x="157330" y="3093976"/>
                <a:ext cx="606149" cy="40103"/>
                <a:chOff x="157325" y="384725"/>
                <a:chExt cx="743650" cy="49200"/>
              </a:xfrm>
            </p:grpSpPr>
            <p:sp>
              <p:nvSpPr>
                <p:cNvPr id="9831" name="Google Shape;983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30"/>
              <p:cNvGrpSpPr/>
              <p:nvPr/>
            </p:nvGrpSpPr>
            <p:grpSpPr>
              <a:xfrm>
                <a:off x="157330" y="3277857"/>
                <a:ext cx="606149" cy="40103"/>
                <a:chOff x="157325" y="384725"/>
                <a:chExt cx="743650" cy="49200"/>
              </a:xfrm>
            </p:grpSpPr>
            <p:sp>
              <p:nvSpPr>
                <p:cNvPr id="9837" name="Google Shape;983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30"/>
              <p:cNvGrpSpPr/>
              <p:nvPr/>
            </p:nvGrpSpPr>
            <p:grpSpPr>
              <a:xfrm>
                <a:off x="157330" y="3461737"/>
                <a:ext cx="606149" cy="40103"/>
                <a:chOff x="157325" y="384725"/>
                <a:chExt cx="743650" cy="49200"/>
              </a:xfrm>
            </p:grpSpPr>
            <p:sp>
              <p:nvSpPr>
                <p:cNvPr id="9843" name="Google Shape;984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30"/>
              <p:cNvGrpSpPr/>
              <p:nvPr/>
            </p:nvGrpSpPr>
            <p:grpSpPr>
              <a:xfrm>
                <a:off x="157330" y="3645618"/>
                <a:ext cx="606149" cy="40103"/>
                <a:chOff x="157325" y="384725"/>
                <a:chExt cx="743650" cy="49200"/>
              </a:xfrm>
            </p:grpSpPr>
            <p:sp>
              <p:nvSpPr>
                <p:cNvPr id="9849" name="Google Shape;9849;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30"/>
              <p:cNvGrpSpPr/>
              <p:nvPr/>
            </p:nvGrpSpPr>
            <p:grpSpPr>
              <a:xfrm>
                <a:off x="157330" y="4013379"/>
                <a:ext cx="606149" cy="40103"/>
                <a:chOff x="157325" y="384725"/>
                <a:chExt cx="743650" cy="49200"/>
              </a:xfrm>
            </p:grpSpPr>
            <p:sp>
              <p:nvSpPr>
                <p:cNvPr id="9855" name="Google Shape;9855;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30"/>
              <p:cNvGrpSpPr/>
              <p:nvPr/>
            </p:nvGrpSpPr>
            <p:grpSpPr>
              <a:xfrm>
                <a:off x="157330" y="3829499"/>
                <a:ext cx="606149" cy="40103"/>
                <a:chOff x="157325" y="384725"/>
                <a:chExt cx="743650" cy="49200"/>
              </a:xfrm>
            </p:grpSpPr>
            <p:sp>
              <p:nvSpPr>
                <p:cNvPr id="9861" name="Google Shape;9861;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30"/>
              <p:cNvGrpSpPr/>
              <p:nvPr/>
            </p:nvGrpSpPr>
            <p:grpSpPr>
              <a:xfrm>
                <a:off x="157330" y="4197260"/>
                <a:ext cx="606149" cy="40103"/>
                <a:chOff x="157325" y="384725"/>
                <a:chExt cx="743650" cy="49200"/>
              </a:xfrm>
            </p:grpSpPr>
            <p:sp>
              <p:nvSpPr>
                <p:cNvPr id="9867" name="Google Shape;9867;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30"/>
              <p:cNvGrpSpPr/>
              <p:nvPr/>
            </p:nvGrpSpPr>
            <p:grpSpPr>
              <a:xfrm>
                <a:off x="157330" y="4381140"/>
                <a:ext cx="606149" cy="40103"/>
                <a:chOff x="157325" y="384725"/>
                <a:chExt cx="743650" cy="49200"/>
              </a:xfrm>
            </p:grpSpPr>
            <p:sp>
              <p:nvSpPr>
                <p:cNvPr id="9873" name="Google Shape;9873;p30"/>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30"/>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30"/>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30"/>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30"/>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9878" name="Shape 9878"/>
        <p:cNvGrpSpPr/>
        <p:nvPr/>
      </p:nvGrpSpPr>
      <p:grpSpPr>
        <a:xfrm>
          <a:off x="0" y="0"/>
          <a:ext cx="0" cy="0"/>
          <a:chOff x="0" y="0"/>
          <a:chExt cx="0" cy="0"/>
        </a:xfrm>
      </p:grpSpPr>
      <p:sp>
        <p:nvSpPr>
          <p:cNvPr id="9879" name="Google Shape;9879;p31"/>
          <p:cNvSpPr txBox="1"/>
          <p:nvPr>
            <p:ph type="title"/>
          </p:nvPr>
        </p:nvSpPr>
        <p:spPr>
          <a:xfrm>
            <a:off x="5361625" y="1414175"/>
            <a:ext cx="3069000" cy="11250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l">
              <a:spcBef>
                <a:spcPts val="0"/>
              </a:spcBef>
              <a:spcAft>
                <a:spcPts val="0"/>
              </a:spcAft>
              <a:buSzPts val="3000"/>
              <a:buNone/>
              <a:defRPr>
                <a:solidFill>
                  <a:schemeClr val="dk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9880" name="Google Shape;9880;p31"/>
          <p:cNvSpPr txBox="1"/>
          <p:nvPr>
            <p:ph idx="1" type="subTitle"/>
          </p:nvPr>
        </p:nvSpPr>
        <p:spPr>
          <a:xfrm>
            <a:off x="5364527" y="2604325"/>
            <a:ext cx="3065700" cy="112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9881" name="Google Shape;9881;p31"/>
          <p:cNvGrpSpPr/>
          <p:nvPr/>
        </p:nvGrpSpPr>
        <p:grpSpPr>
          <a:xfrm>
            <a:off x="3" y="-2"/>
            <a:ext cx="6234568" cy="934144"/>
            <a:chOff x="3" y="-2"/>
            <a:chExt cx="6234568" cy="934144"/>
          </a:xfrm>
        </p:grpSpPr>
        <p:grpSp>
          <p:nvGrpSpPr>
            <p:cNvPr id="9882" name="Google Shape;9882;p31"/>
            <p:cNvGrpSpPr/>
            <p:nvPr/>
          </p:nvGrpSpPr>
          <p:grpSpPr>
            <a:xfrm rot="10800000">
              <a:off x="3" y="-2"/>
              <a:ext cx="6234568" cy="435094"/>
              <a:chOff x="-130297" y="4708398"/>
              <a:chExt cx="6234568" cy="435094"/>
            </a:xfrm>
          </p:grpSpPr>
          <p:grpSp>
            <p:nvGrpSpPr>
              <p:cNvPr id="9883" name="Google Shape;9883;p31"/>
              <p:cNvGrpSpPr/>
              <p:nvPr/>
            </p:nvGrpSpPr>
            <p:grpSpPr>
              <a:xfrm rot="5400000">
                <a:off x="1184428" y="3393674"/>
                <a:ext cx="435094" cy="3064543"/>
                <a:chOff x="157330" y="151887"/>
                <a:chExt cx="606149" cy="4269356"/>
              </a:xfrm>
            </p:grpSpPr>
            <p:grpSp>
              <p:nvGrpSpPr>
                <p:cNvPr id="9884" name="Google Shape;9884;p31"/>
                <p:cNvGrpSpPr/>
                <p:nvPr/>
              </p:nvGrpSpPr>
              <p:grpSpPr>
                <a:xfrm>
                  <a:off x="157330" y="151887"/>
                  <a:ext cx="606149" cy="40103"/>
                  <a:chOff x="157325" y="384725"/>
                  <a:chExt cx="743650" cy="49200"/>
                </a:xfrm>
              </p:grpSpPr>
              <p:sp>
                <p:nvSpPr>
                  <p:cNvPr id="9885" name="Google Shape;988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31"/>
                <p:cNvGrpSpPr/>
                <p:nvPr/>
              </p:nvGrpSpPr>
              <p:grpSpPr>
                <a:xfrm>
                  <a:off x="157330" y="335768"/>
                  <a:ext cx="606149" cy="40103"/>
                  <a:chOff x="157325" y="384725"/>
                  <a:chExt cx="743650" cy="49200"/>
                </a:xfrm>
              </p:grpSpPr>
              <p:sp>
                <p:nvSpPr>
                  <p:cNvPr id="9891" name="Google Shape;989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31"/>
                <p:cNvGrpSpPr/>
                <p:nvPr/>
              </p:nvGrpSpPr>
              <p:grpSpPr>
                <a:xfrm>
                  <a:off x="157330" y="519649"/>
                  <a:ext cx="606149" cy="40103"/>
                  <a:chOff x="157325" y="384725"/>
                  <a:chExt cx="743650" cy="49200"/>
                </a:xfrm>
              </p:grpSpPr>
              <p:sp>
                <p:nvSpPr>
                  <p:cNvPr id="9897" name="Google Shape;989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31"/>
                <p:cNvGrpSpPr/>
                <p:nvPr/>
              </p:nvGrpSpPr>
              <p:grpSpPr>
                <a:xfrm>
                  <a:off x="157330" y="703529"/>
                  <a:ext cx="606149" cy="40103"/>
                  <a:chOff x="157325" y="384725"/>
                  <a:chExt cx="743650" cy="49200"/>
                </a:xfrm>
              </p:grpSpPr>
              <p:sp>
                <p:nvSpPr>
                  <p:cNvPr id="9903" name="Google Shape;990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31"/>
                <p:cNvGrpSpPr/>
                <p:nvPr/>
              </p:nvGrpSpPr>
              <p:grpSpPr>
                <a:xfrm>
                  <a:off x="157330" y="887410"/>
                  <a:ext cx="606149" cy="40103"/>
                  <a:chOff x="157325" y="384725"/>
                  <a:chExt cx="743650" cy="49200"/>
                </a:xfrm>
              </p:grpSpPr>
              <p:sp>
                <p:nvSpPr>
                  <p:cNvPr id="9909" name="Google Shape;990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31"/>
                <p:cNvGrpSpPr/>
                <p:nvPr/>
              </p:nvGrpSpPr>
              <p:grpSpPr>
                <a:xfrm>
                  <a:off x="157330" y="1071290"/>
                  <a:ext cx="606149" cy="40103"/>
                  <a:chOff x="157325" y="384725"/>
                  <a:chExt cx="743650" cy="49200"/>
                </a:xfrm>
              </p:grpSpPr>
              <p:sp>
                <p:nvSpPr>
                  <p:cNvPr id="9915" name="Google Shape;991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31"/>
                <p:cNvGrpSpPr/>
                <p:nvPr/>
              </p:nvGrpSpPr>
              <p:grpSpPr>
                <a:xfrm>
                  <a:off x="157330" y="1255171"/>
                  <a:ext cx="606149" cy="40103"/>
                  <a:chOff x="157325" y="384725"/>
                  <a:chExt cx="743650" cy="49200"/>
                </a:xfrm>
              </p:grpSpPr>
              <p:sp>
                <p:nvSpPr>
                  <p:cNvPr id="9921" name="Google Shape;992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6" name="Google Shape;9926;p31"/>
                <p:cNvGrpSpPr/>
                <p:nvPr/>
              </p:nvGrpSpPr>
              <p:grpSpPr>
                <a:xfrm>
                  <a:off x="157330" y="1439051"/>
                  <a:ext cx="606149" cy="40103"/>
                  <a:chOff x="157325" y="384725"/>
                  <a:chExt cx="743650" cy="49200"/>
                </a:xfrm>
              </p:grpSpPr>
              <p:sp>
                <p:nvSpPr>
                  <p:cNvPr id="9927" name="Google Shape;992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31"/>
                <p:cNvGrpSpPr/>
                <p:nvPr/>
              </p:nvGrpSpPr>
              <p:grpSpPr>
                <a:xfrm>
                  <a:off x="157330" y="1806812"/>
                  <a:ext cx="606149" cy="40103"/>
                  <a:chOff x="157325" y="384725"/>
                  <a:chExt cx="743650" cy="49200"/>
                </a:xfrm>
              </p:grpSpPr>
              <p:sp>
                <p:nvSpPr>
                  <p:cNvPr id="9933" name="Google Shape;993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31"/>
                <p:cNvGrpSpPr/>
                <p:nvPr/>
              </p:nvGrpSpPr>
              <p:grpSpPr>
                <a:xfrm>
                  <a:off x="157330" y="1622932"/>
                  <a:ext cx="606149" cy="40103"/>
                  <a:chOff x="157325" y="384725"/>
                  <a:chExt cx="743650" cy="49200"/>
                </a:xfrm>
              </p:grpSpPr>
              <p:sp>
                <p:nvSpPr>
                  <p:cNvPr id="9939" name="Google Shape;993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31"/>
                <p:cNvGrpSpPr/>
                <p:nvPr/>
              </p:nvGrpSpPr>
              <p:grpSpPr>
                <a:xfrm>
                  <a:off x="157330" y="1990693"/>
                  <a:ext cx="606149" cy="40103"/>
                  <a:chOff x="157325" y="384725"/>
                  <a:chExt cx="743650" cy="49200"/>
                </a:xfrm>
              </p:grpSpPr>
              <p:sp>
                <p:nvSpPr>
                  <p:cNvPr id="9945" name="Google Shape;994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31"/>
                <p:cNvGrpSpPr/>
                <p:nvPr/>
              </p:nvGrpSpPr>
              <p:grpSpPr>
                <a:xfrm>
                  <a:off x="157330" y="2174574"/>
                  <a:ext cx="606149" cy="40103"/>
                  <a:chOff x="157325" y="384725"/>
                  <a:chExt cx="743650" cy="49200"/>
                </a:xfrm>
              </p:grpSpPr>
              <p:sp>
                <p:nvSpPr>
                  <p:cNvPr id="9951" name="Google Shape;995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31"/>
                <p:cNvGrpSpPr/>
                <p:nvPr/>
              </p:nvGrpSpPr>
              <p:grpSpPr>
                <a:xfrm>
                  <a:off x="157330" y="2358454"/>
                  <a:ext cx="606149" cy="40103"/>
                  <a:chOff x="157325" y="384725"/>
                  <a:chExt cx="743650" cy="49200"/>
                </a:xfrm>
              </p:grpSpPr>
              <p:sp>
                <p:nvSpPr>
                  <p:cNvPr id="9957" name="Google Shape;995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31"/>
                <p:cNvGrpSpPr/>
                <p:nvPr/>
              </p:nvGrpSpPr>
              <p:grpSpPr>
                <a:xfrm>
                  <a:off x="157330" y="2542335"/>
                  <a:ext cx="606149" cy="40103"/>
                  <a:chOff x="157325" y="384725"/>
                  <a:chExt cx="743650" cy="49200"/>
                </a:xfrm>
              </p:grpSpPr>
              <p:sp>
                <p:nvSpPr>
                  <p:cNvPr id="9963" name="Google Shape;996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31"/>
                <p:cNvGrpSpPr/>
                <p:nvPr/>
              </p:nvGrpSpPr>
              <p:grpSpPr>
                <a:xfrm>
                  <a:off x="157330" y="2726215"/>
                  <a:ext cx="606149" cy="40103"/>
                  <a:chOff x="157325" y="384725"/>
                  <a:chExt cx="743650" cy="49200"/>
                </a:xfrm>
              </p:grpSpPr>
              <p:sp>
                <p:nvSpPr>
                  <p:cNvPr id="9969" name="Google Shape;996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31"/>
                <p:cNvGrpSpPr/>
                <p:nvPr/>
              </p:nvGrpSpPr>
              <p:grpSpPr>
                <a:xfrm>
                  <a:off x="157330" y="2910096"/>
                  <a:ext cx="606149" cy="40103"/>
                  <a:chOff x="157325" y="384725"/>
                  <a:chExt cx="743650" cy="49200"/>
                </a:xfrm>
              </p:grpSpPr>
              <p:sp>
                <p:nvSpPr>
                  <p:cNvPr id="9975" name="Google Shape;997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31"/>
                <p:cNvGrpSpPr/>
                <p:nvPr/>
              </p:nvGrpSpPr>
              <p:grpSpPr>
                <a:xfrm>
                  <a:off x="157330" y="3093976"/>
                  <a:ext cx="606149" cy="40103"/>
                  <a:chOff x="157325" y="384725"/>
                  <a:chExt cx="743650" cy="49200"/>
                </a:xfrm>
              </p:grpSpPr>
              <p:sp>
                <p:nvSpPr>
                  <p:cNvPr id="9981" name="Google Shape;998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31"/>
                <p:cNvGrpSpPr/>
                <p:nvPr/>
              </p:nvGrpSpPr>
              <p:grpSpPr>
                <a:xfrm>
                  <a:off x="157330" y="3277857"/>
                  <a:ext cx="606149" cy="40103"/>
                  <a:chOff x="157325" y="384725"/>
                  <a:chExt cx="743650" cy="49200"/>
                </a:xfrm>
              </p:grpSpPr>
              <p:sp>
                <p:nvSpPr>
                  <p:cNvPr id="9987" name="Google Shape;998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31"/>
                <p:cNvGrpSpPr/>
                <p:nvPr/>
              </p:nvGrpSpPr>
              <p:grpSpPr>
                <a:xfrm>
                  <a:off x="157330" y="3461737"/>
                  <a:ext cx="606149" cy="40103"/>
                  <a:chOff x="157325" y="384725"/>
                  <a:chExt cx="743650" cy="49200"/>
                </a:xfrm>
              </p:grpSpPr>
              <p:sp>
                <p:nvSpPr>
                  <p:cNvPr id="9993" name="Google Shape;999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31"/>
                <p:cNvGrpSpPr/>
                <p:nvPr/>
              </p:nvGrpSpPr>
              <p:grpSpPr>
                <a:xfrm>
                  <a:off x="157330" y="3645618"/>
                  <a:ext cx="606149" cy="40103"/>
                  <a:chOff x="157325" y="384725"/>
                  <a:chExt cx="743650" cy="49200"/>
                </a:xfrm>
              </p:grpSpPr>
              <p:sp>
                <p:nvSpPr>
                  <p:cNvPr id="9999" name="Google Shape;999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31"/>
                <p:cNvGrpSpPr/>
                <p:nvPr/>
              </p:nvGrpSpPr>
              <p:grpSpPr>
                <a:xfrm>
                  <a:off x="157330" y="4013379"/>
                  <a:ext cx="606149" cy="40103"/>
                  <a:chOff x="157325" y="384725"/>
                  <a:chExt cx="743650" cy="49200"/>
                </a:xfrm>
              </p:grpSpPr>
              <p:sp>
                <p:nvSpPr>
                  <p:cNvPr id="10005" name="Google Shape;1000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31"/>
                <p:cNvGrpSpPr/>
                <p:nvPr/>
              </p:nvGrpSpPr>
              <p:grpSpPr>
                <a:xfrm>
                  <a:off x="157330" y="3829499"/>
                  <a:ext cx="606149" cy="40103"/>
                  <a:chOff x="157325" y="384725"/>
                  <a:chExt cx="743650" cy="49200"/>
                </a:xfrm>
              </p:grpSpPr>
              <p:sp>
                <p:nvSpPr>
                  <p:cNvPr id="10011" name="Google Shape;1001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31"/>
                <p:cNvGrpSpPr/>
                <p:nvPr/>
              </p:nvGrpSpPr>
              <p:grpSpPr>
                <a:xfrm>
                  <a:off x="157330" y="4197260"/>
                  <a:ext cx="606149" cy="40103"/>
                  <a:chOff x="157325" y="384725"/>
                  <a:chExt cx="743650" cy="49200"/>
                </a:xfrm>
              </p:grpSpPr>
              <p:sp>
                <p:nvSpPr>
                  <p:cNvPr id="10017" name="Google Shape;1001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31"/>
                <p:cNvGrpSpPr/>
                <p:nvPr/>
              </p:nvGrpSpPr>
              <p:grpSpPr>
                <a:xfrm>
                  <a:off x="157330" y="4381140"/>
                  <a:ext cx="606149" cy="40103"/>
                  <a:chOff x="157325" y="384725"/>
                  <a:chExt cx="743650" cy="49200"/>
                </a:xfrm>
              </p:grpSpPr>
              <p:sp>
                <p:nvSpPr>
                  <p:cNvPr id="10023" name="Google Shape;1002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28" name="Google Shape;10028;p31"/>
              <p:cNvGrpSpPr/>
              <p:nvPr/>
            </p:nvGrpSpPr>
            <p:grpSpPr>
              <a:xfrm rot="5400000">
                <a:off x="4354453" y="3393674"/>
                <a:ext cx="435094" cy="3064543"/>
                <a:chOff x="157330" y="151887"/>
                <a:chExt cx="606149" cy="4269356"/>
              </a:xfrm>
            </p:grpSpPr>
            <p:grpSp>
              <p:nvGrpSpPr>
                <p:cNvPr id="10029" name="Google Shape;10029;p31"/>
                <p:cNvGrpSpPr/>
                <p:nvPr/>
              </p:nvGrpSpPr>
              <p:grpSpPr>
                <a:xfrm>
                  <a:off x="157330" y="151887"/>
                  <a:ext cx="606149" cy="40103"/>
                  <a:chOff x="157325" y="384725"/>
                  <a:chExt cx="743650" cy="49200"/>
                </a:xfrm>
              </p:grpSpPr>
              <p:sp>
                <p:nvSpPr>
                  <p:cNvPr id="10030" name="Google Shape;1003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31"/>
                <p:cNvGrpSpPr/>
                <p:nvPr/>
              </p:nvGrpSpPr>
              <p:grpSpPr>
                <a:xfrm>
                  <a:off x="157330" y="335768"/>
                  <a:ext cx="606149" cy="40103"/>
                  <a:chOff x="157325" y="384725"/>
                  <a:chExt cx="743650" cy="49200"/>
                </a:xfrm>
              </p:grpSpPr>
              <p:sp>
                <p:nvSpPr>
                  <p:cNvPr id="10036" name="Google Shape;1003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31"/>
                <p:cNvGrpSpPr/>
                <p:nvPr/>
              </p:nvGrpSpPr>
              <p:grpSpPr>
                <a:xfrm>
                  <a:off x="157330" y="519649"/>
                  <a:ext cx="606149" cy="40103"/>
                  <a:chOff x="157325" y="384725"/>
                  <a:chExt cx="743650" cy="49200"/>
                </a:xfrm>
              </p:grpSpPr>
              <p:sp>
                <p:nvSpPr>
                  <p:cNvPr id="10042" name="Google Shape;1004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7" name="Google Shape;10047;p31"/>
                <p:cNvGrpSpPr/>
                <p:nvPr/>
              </p:nvGrpSpPr>
              <p:grpSpPr>
                <a:xfrm>
                  <a:off x="157330" y="703529"/>
                  <a:ext cx="606149" cy="40103"/>
                  <a:chOff x="157325" y="384725"/>
                  <a:chExt cx="743650" cy="49200"/>
                </a:xfrm>
              </p:grpSpPr>
              <p:sp>
                <p:nvSpPr>
                  <p:cNvPr id="10048" name="Google Shape;1004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31"/>
                <p:cNvGrpSpPr/>
                <p:nvPr/>
              </p:nvGrpSpPr>
              <p:grpSpPr>
                <a:xfrm>
                  <a:off x="157330" y="887410"/>
                  <a:ext cx="606149" cy="40103"/>
                  <a:chOff x="157325" y="384725"/>
                  <a:chExt cx="743650" cy="49200"/>
                </a:xfrm>
              </p:grpSpPr>
              <p:sp>
                <p:nvSpPr>
                  <p:cNvPr id="10054" name="Google Shape;1005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31"/>
                <p:cNvGrpSpPr/>
                <p:nvPr/>
              </p:nvGrpSpPr>
              <p:grpSpPr>
                <a:xfrm>
                  <a:off x="157330" y="1071290"/>
                  <a:ext cx="606149" cy="40103"/>
                  <a:chOff x="157325" y="384725"/>
                  <a:chExt cx="743650" cy="49200"/>
                </a:xfrm>
              </p:grpSpPr>
              <p:sp>
                <p:nvSpPr>
                  <p:cNvPr id="10060" name="Google Shape;1006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31"/>
                <p:cNvGrpSpPr/>
                <p:nvPr/>
              </p:nvGrpSpPr>
              <p:grpSpPr>
                <a:xfrm>
                  <a:off x="157330" y="1255171"/>
                  <a:ext cx="606149" cy="40103"/>
                  <a:chOff x="157325" y="384725"/>
                  <a:chExt cx="743650" cy="49200"/>
                </a:xfrm>
              </p:grpSpPr>
              <p:sp>
                <p:nvSpPr>
                  <p:cNvPr id="10066" name="Google Shape;1006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1" name="Google Shape;10071;p31"/>
                <p:cNvGrpSpPr/>
                <p:nvPr/>
              </p:nvGrpSpPr>
              <p:grpSpPr>
                <a:xfrm>
                  <a:off x="157330" y="1439051"/>
                  <a:ext cx="606149" cy="40103"/>
                  <a:chOff x="157325" y="384725"/>
                  <a:chExt cx="743650" cy="49200"/>
                </a:xfrm>
              </p:grpSpPr>
              <p:sp>
                <p:nvSpPr>
                  <p:cNvPr id="10072" name="Google Shape;1007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31"/>
                <p:cNvGrpSpPr/>
                <p:nvPr/>
              </p:nvGrpSpPr>
              <p:grpSpPr>
                <a:xfrm>
                  <a:off x="157330" y="1806812"/>
                  <a:ext cx="606149" cy="40103"/>
                  <a:chOff x="157325" y="384725"/>
                  <a:chExt cx="743650" cy="49200"/>
                </a:xfrm>
              </p:grpSpPr>
              <p:sp>
                <p:nvSpPr>
                  <p:cNvPr id="10078" name="Google Shape;1007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31"/>
                <p:cNvGrpSpPr/>
                <p:nvPr/>
              </p:nvGrpSpPr>
              <p:grpSpPr>
                <a:xfrm>
                  <a:off x="157330" y="1622932"/>
                  <a:ext cx="606149" cy="40103"/>
                  <a:chOff x="157325" y="384725"/>
                  <a:chExt cx="743650" cy="49200"/>
                </a:xfrm>
              </p:grpSpPr>
              <p:sp>
                <p:nvSpPr>
                  <p:cNvPr id="10084" name="Google Shape;1008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31"/>
                <p:cNvGrpSpPr/>
                <p:nvPr/>
              </p:nvGrpSpPr>
              <p:grpSpPr>
                <a:xfrm>
                  <a:off x="157330" y="1990693"/>
                  <a:ext cx="606149" cy="40103"/>
                  <a:chOff x="157325" y="384725"/>
                  <a:chExt cx="743650" cy="49200"/>
                </a:xfrm>
              </p:grpSpPr>
              <p:sp>
                <p:nvSpPr>
                  <p:cNvPr id="10090" name="Google Shape;1009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31"/>
                <p:cNvGrpSpPr/>
                <p:nvPr/>
              </p:nvGrpSpPr>
              <p:grpSpPr>
                <a:xfrm>
                  <a:off x="157330" y="2174574"/>
                  <a:ext cx="606149" cy="40103"/>
                  <a:chOff x="157325" y="384725"/>
                  <a:chExt cx="743650" cy="49200"/>
                </a:xfrm>
              </p:grpSpPr>
              <p:sp>
                <p:nvSpPr>
                  <p:cNvPr id="10096" name="Google Shape;1009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31"/>
                <p:cNvGrpSpPr/>
                <p:nvPr/>
              </p:nvGrpSpPr>
              <p:grpSpPr>
                <a:xfrm>
                  <a:off x="157330" y="2358454"/>
                  <a:ext cx="606149" cy="40103"/>
                  <a:chOff x="157325" y="384725"/>
                  <a:chExt cx="743650" cy="49200"/>
                </a:xfrm>
              </p:grpSpPr>
              <p:sp>
                <p:nvSpPr>
                  <p:cNvPr id="10102" name="Google Shape;1010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31"/>
                <p:cNvGrpSpPr/>
                <p:nvPr/>
              </p:nvGrpSpPr>
              <p:grpSpPr>
                <a:xfrm>
                  <a:off x="157330" y="2542335"/>
                  <a:ext cx="606149" cy="40103"/>
                  <a:chOff x="157325" y="384725"/>
                  <a:chExt cx="743650" cy="49200"/>
                </a:xfrm>
              </p:grpSpPr>
              <p:sp>
                <p:nvSpPr>
                  <p:cNvPr id="10108" name="Google Shape;1010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31"/>
                <p:cNvGrpSpPr/>
                <p:nvPr/>
              </p:nvGrpSpPr>
              <p:grpSpPr>
                <a:xfrm>
                  <a:off x="157330" y="2726215"/>
                  <a:ext cx="606149" cy="40103"/>
                  <a:chOff x="157325" y="384725"/>
                  <a:chExt cx="743650" cy="49200"/>
                </a:xfrm>
              </p:grpSpPr>
              <p:sp>
                <p:nvSpPr>
                  <p:cNvPr id="10114" name="Google Shape;1011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31"/>
                <p:cNvGrpSpPr/>
                <p:nvPr/>
              </p:nvGrpSpPr>
              <p:grpSpPr>
                <a:xfrm>
                  <a:off x="157330" y="2910096"/>
                  <a:ext cx="606149" cy="40103"/>
                  <a:chOff x="157325" y="384725"/>
                  <a:chExt cx="743650" cy="49200"/>
                </a:xfrm>
              </p:grpSpPr>
              <p:sp>
                <p:nvSpPr>
                  <p:cNvPr id="10120" name="Google Shape;1012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31"/>
                <p:cNvGrpSpPr/>
                <p:nvPr/>
              </p:nvGrpSpPr>
              <p:grpSpPr>
                <a:xfrm>
                  <a:off x="157330" y="3093976"/>
                  <a:ext cx="606149" cy="40103"/>
                  <a:chOff x="157325" y="384725"/>
                  <a:chExt cx="743650" cy="49200"/>
                </a:xfrm>
              </p:grpSpPr>
              <p:sp>
                <p:nvSpPr>
                  <p:cNvPr id="10126" name="Google Shape;1012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31"/>
                <p:cNvGrpSpPr/>
                <p:nvPr/>
              </p:nvGrpSpPr>
              <p:grpSpPr>
                <a:xfrm>
                  <a:off x="157330" y="3277857"/>
                  <a:ext cx="606149" cy="40103"/>
                  <a:chOff x="157325" y="384725"/>
                  <a:chExt cx="743650" cy="49200"/>
                </a:xfrm>
              </p:grpSpPr>
              <p:sp>
                <p:nvSpPr>
                  <p:cNvPr id="10132" name="Google Shape;1013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31"/>
                <p:cNvGrpSpPr/>
                <p:nvPr/>
              </p:nvGrpSpPr>
              <p:grpSpPr>
                <a:xfrm>
                  <a:off x="157330" y="3461737"/>
                  <a:ext cx="606149" cy="40103"/>
                  <a:chOff x="157325" y="384725"/>
                  <a:chExt cx="743650" cy="49200"/>
                </a:xfrm>
              </p:grpSpPr>
              <p:sp>
                <p:nvSpPr>
                  <p:cNvPr id="10138" name="Google Shape;1013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31"/>
                <p:cNvGrpSpPr/>
                <p:nvPr/>
              </p:nvGrpSpPr>
              <p:grpSpPr>
                <a:xfrm>
                  <a:off x="157330" y="3645618"/>
                  <a:ext cx="606149" cy="40103"/>
                  <a:chOff x="157325" y="384725"/>
                  <a:chExt cx="743650" cy="49200"/>
                </a:xfrm>
              </p:grpSpPr>
              <p:sp>
                <p:nvSpPr>
                  <p:cNvPr id="10144" name="Google Shape;1014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9" name="Google Shape;10149;p31"/>
                <p:cNvGrpSpPr/>
                <p:nvPr/>
              </p:nvGrpSpPr>
              <p:grpSpPr>
                <a:xfrm>
                  <a:off x="157330" y="4013379"/>
                  <a:ext cx="606149" cy="40103"/>
                  <a:chOff x="157325" y="384725"/>
                  <a:chExt cx="743650" cy="49200"/>
                </a:xfrm>
              </p:grpSpPr>
              <p:sp>
                <p:nvSpPr>
                  <p:cNvPr id="10150" name="Google Shape;1015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31"/>
                <p:cNvGrpSpPr/>
                <p:nvPr/>
              </p:nvGrpSpPr>
              <p:grpSpPr>
                <a:xfrm>
                  <a:off x="157330" y="3829499"/>
                  <a:ext cx="606149" cy="40103"/>
                  <a:chOff x="157325" y="384725"/>
                  <a:chExt cx="743650" cy="49200"/>
                </a:xfrm>
              </p:grpSpPr>
              <p:sp>
                <p:nvSpPr>
                  <p:cNvPr id="10156" name="Google Shape;1015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31"/>
                <p:cNvGrpSpPr/>
                <p:nvPr/>
              </p:nvGrpSpPr>
              <p:grpSpPr>
                <a:xfrm>
                  <a:off x="157330" y="4197260"/>
                  <a:ext cx="606149" cy="40103"/>
                  <a:chOff x="157325" y="384725"/>
                  <a:chExt cx="743650" cy="49200"/>
                </a:xfrm>
              </p:grpSpPr>
              <p:sp>
                <p:nvSpPr>
                  <p:cNvPr id="10162" name="Google Shape;1016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31"/>
                <p:cNvGrpSpPr/>
                <p:nvPr/>
              </p:nvGrpSpPr>
              <p:grpSpPr>
                <a:xfrm>
                  <a:off x="157330" y="4381140"/>
                  <a:ext cx="606149" cy="40103"/>
                  <a:chOff x="157325" y="384725"/>
                  <a:chExt cx="743650" cy="49200"/>
                </a:xfrm>
              </p:grpSpPr>
              <p:sp>
                <p:nvSpPr>
                  <p:cNvPr id="10168" name="Google Shape;1016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173" name="Google Shape;10173;p31"/>
            <p:cNvGrpSpPr/>
            <p:nvPr/>
          </p:nvGrpSpPr>
          <p:grpSpPr>
            <a:xfrm rot="10800000">
              <a:off x="3" y="499048"/>
              <a:ext cx="6234568" cy="435094"/>
              <a:chOff x="-130297" y="4708398"/>
              <a:chExt cx="6234568" cy="435094"/>
            </a:xfrm>
          </p:grpSpPr>
          <p:grpSp>
            <p:nvGrpSpPr>
              <p:cNvPr id="10174" name="Google Shape;10174;p31"/>
              <p:cNvGrpSpPr/>
              <p:nvPr/>
            </p:nvGrpSpPr>
            <p:grpSpPr>
              <a:xfrm rot="5400000">
                <a:off x="1184428" y="3393674"/>
                <a:ext cx="435094" cy="3064543"/>
                <a:chOff x="157330" y="151887"/>
                <a:chExt cx="606149" cy="4269356"/>
              </a:xfrm>
            </p:grpSpPr>
            <p:grpSp>
              <p:nvGrpSpPr>
                <p:cNvPr id="10175" name="Google Shape;10175;p31"/>
                <p:cNvGrpSpPr/>
                <p:nvPr/>
              </p:nvGrpSpPr>
              <p:grpSpPr>
                <a:xfrm>
                  <a:off x="157330" y="151887"/>
                  <a:ext cx="606149" cy="40103"/>
                  <a:chOff x="157325" y="384725"/>
                  <a:chExt cx="743650" cy="49200"/>
                </a:xfrm>
              </p:grpSpPr>
              <p:sp>
                <p:nvSpPr>
                  <p:cNvPr id="10176" name="Google Shape;1017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31"/>
                <p:cNvGrpSpPr/>
                <p:nvPr/>
              </p:nvGrpSpPr>
              <p:grpSpPr>
                <a:xfrm>
                  <a:off x="157330" y="335768"/>
                  <a:ext cx="606149" cy="40103"/>
                  <a:chOff x="157325" y="384725"/>
                  <a:chExt cx="743650" cy="49200"/>
                </a:xfrm>
              </p:grpSpPr>
              <p:sp>
                <p:nvSpPr>
                  <p:cNvPr id="10182" name="Google Shape;1018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31"/>
                <p:cNvGrpSpPr/>
                <p:nvPr/>
              </p:nvGrpSpPr>
              <p:grpSpPr>
                <a:xfrm>
                  <a:off x="157330" y="519649"/>
                  <a:ext cx="606149" cy="40103"/>
                  <a:chOff x="157325" y="384725"/>
                  <a:chExt cx="743650" cy="49200"/>
                </a:xfrm>
              </p:grpSpPr>
              <p:sp>
                <p:nvSpPr>
                  <p:cNvPr id="10188" name="Google Shape;1018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31"/>
                <p:cNvGrpSpPr/>
                <p:nvPr/>
              </p:nvGrpSpPr>
              <p:grpSpPr>
                <a:xfrm>
                  <a:off x="157330" y="703529"/>
                  <a:ext cx="606149" cy="40103"/>
                  <a:chOff x="157325" y="384725"/>
                  <a:chExt cx="743650" cy="49200"/>
                </a:xfrm>
              </p:grpSpPr>
              <p:sp>
                <p:nvSpPr>
                  <p:cNvPr id="10194" name="Google Shape;1019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31"/>
                <p:cNvGrpSpPr/>
                <p:nvPr/>
              </p:nvGrpSpPr>
              <p:grpSpPr>
                <a:xfrm>
                  <a:off x="157330" y="887410"/>
                  <a:ext cx="606149" cy="40103"/>
                  <a:chOff x="157325" y="384725"/>
                  <a:chExt cx="743650" cy="49200"/>
                </a:xfrm>
              </p:grpSpPr>
              <p:sp>
                <p:nvSpPr>
                  <p:cNvPr id="10200" name="Google Shape;1020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31"/>
                <p:cNvGrpSpPr/>
                <p:nvPr/>
              </p:nvGrpSpPr>
              <p:grpSpPr>
                <a:xfrm>
                  <a:off x="157330" y="1071290"/>
                  <a:ext cx="606149" cy="40103"/>
                  <a:chOff x="157325" y="384725"/>
                  <a:chExt cx="743650" cy="49200"/>
                </a:xfrm>
              </p:grpSpPr>
              <p:sp>
                <p:nvSpPr>
                  <p:cNvPr id="10206" name="Google Shape;1020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31"/>
                <p:cNvGrpSpPr/>
                <p:nvPr/>
              </p:nvGrpSpPr>
              <p:grpSpPr>
                <a:xfrm>
                  <a:off x="157330" y="1255171"/>
                  <a:ext cx="606149" cy="40103"/>
                  <a:chOff x="157325" y="384725"/>
                  <a:chExt cx="743650" cy="49200"/>
                </a:xfrm>
              </p:grpSpPr>
              <p:sp>
                <p:nvSpPr>
                  <p:cNvPr id="10212" name="Google Shape;1021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31"/>
                <p:cNvGrpSpPr/>
                <p:nvPr/>
              </p:nvGrpSpPr>
              <p:grpSpPr>
                <a:xfrm>
                  <a:off x="157330" y="1439051"/>
                  <a:ext cx="606149" cy="40103"/>
                  <a:chOff x="157325" y="384725"/>
                  <a:chExt cx="743650" cy="49200"/>
                </a:xfrm>
              </p:grpSpPr>
              <p:sp>
                <p:nvSpPr>
                  <p:cNvPr id="10218" name="Google Shape;1021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3" name="Google Shape;10223;p31"/>
                <p:cNvGrpSpPr/>
                <p:nvPr/>
              </p:nvGrpSpPr>
              <p:grpSpPr>
                <a:xfrm>
                  <a:off x="157330" y="1806812"/>
                  <a:ext cx="606149" cy="40103"/>
                  <a:chOff x="157325" y="384725"/>
                  <a:chExt cx="743650" cy="49200"/>
                </a:xfrm>
              </p:grpSpPr>
              <p:sp>
                <p:nvSpPr>
                  <p:cNvPr id="10224" name="Google Shape;1022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31"/>
                <p:cNvGrpSpPr/>
                <p:nvPr/>
              </p:nvGrpSpPr>
              <p:grpSpPr>
                <a:xfrm>
                  <a:off x="157330" y="1622932"/>
                  <a:ext cx="606149" cy="40103"/>
                  <a:chOff x="157325" y="384725"/>
                  <a:chExt cx="743650" cy="49200"/>
                </a:xfrm>
              </p:grpSpPr>
              <p:sp>
                <p:nvSpPr>
                  <p:cNvPr id="10230" name="Google Shape;1023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31"/>
                <p:cNvGrpSpPr/>
                <p:nvPr/>
              </p:nvGrpSpPr>
              <p:grpSpPr>
                <a:xfrm>
                  <a:off x="157330" y="1990693"/>
                  <a:ext cx="606149" cy="40103"/>
                  <a:chOff x="157325" y="384725"/>
                  <a:chExt cx="743650" cy="49200"/>
                </a:xfrm>
              </p:grpSpPr>
              <p:sp>
                <p:nvSpPr>
                  <p:cNvPr id="10236" name="Google Shape;1023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31"/>
                <p:cNvGrpSpPr/>
                <p:nvPr/>
              </p:nvGrpSpPr>
              <p:grpSpPr>
                <a:xfrm>
                  <a:off x="157330" y="2174574"/>
                  <a:ext cx="606149" cy="40103"/>
                  <a:chOff x="157325" y="384725"/>
                  <a:chExt cx="743650" cy="49200"/>
                </a:xfrm>
              </p:grpSpPr>
              <p:sp>
                <p:nvSpPr>
                  <p:cNvPr id="10242" name="Google Shape;1024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31"/>
                <p:cNvGrpSpPr/>
                <p:nvPr/>
              </p:nvGrpSpPr>
              <p:grpSpPr>
                <a:xfrm>
                  <a:off x="157330" y="2358454"/>
                  <a:ext cx="606149" cy="40103"/>
                  <a:chOff x="157325" y="384725"/>
                  <a:chExt cx="743650" cy="49200"/>
                </a:xfrm>
              </p:grpSpPr>
              <p:sp>
                <p:nvSpPr>
                  <p:cNvPr id="10248" name="Google Shape;1024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31"/>
                <p:cNvGrpSpPr/>
                <p:nvPr/>
              </p:nvGrpSpPr>
              <p:grpSpPr>
                <a:xfrm>
                  <a:off x="157330" y="2542335"/>
                  <a:ext cx="606149" cy="40103"/>
                  <a:chOff x="157325" y="384725"/>
                  <a:chExt cx="743650" cy="49200"/>
                </a:xfrm>
              </p:grpSpPr>
              <p:sp>
                <p:nvSpPr>
                  <p:cNvPr id="10254" name="Google Shape;1025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31"/>
                <p:cNvGrpSpPr/>
                <p:nvPr/>
              </p:nvGrpSpPr>
              <p:grpSpPr>
                <a:xfrm>
                  <a:off x="157330" y="2726215"/>
                  <a:ext cx="606149" cy="40103"/>
                  <a:chOff x="157325" y="384725"/>
                  <a:chExt cx="743650" cy="49200"/>
                </a:xfrm>
              </p:grpSpPr>
              <p:sp>
                <p:nvSpPr>
                  <p:cNvPr id="10260" name="Google Shape;1026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31"/>
                <p:cNvGrpSpPr/>
                <p:nvPr/>
              </p:nvGrpSpPr>
              <p:grpSpPr>
                <a:xfrm>
                  <a:off x="157330" y="2910096"/>
                  <a:ext cx="606149" cy="40103"/>
                  <a:chOff x="157325" y="384725"/>
                  <a:chExt cx="743650" cy="49200"/>
                </a:xfrm>
              </p:grpSpPr>
              <p:sp>
                <p:nvSpPr>
                  <p:cNvPr id="10266" name="Google Shape;1026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31"/>
                <p:cNvGrpSpPr/>
                <p:nvPr/>
              </p:nvGrpSpPr>
              <p:grpSpPr>
                <a:xfrm>
                  <a:off x="157330" y="3093976"/>
                  <a:ext cx="606149" cy="40103"/>
                  <a:chOff x="157325" y="384725"/>
                  <a:chExt cx="743650" cy="49200"/>
                </a:xfrm>
              </p:grpSpPr>
              <p:sp>
                <p:nvSpPr>
                  <p:cNvPr id="10272" name="Google Shape;1027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31"/>
                <p:cNvGrpSpPr/>
                <p:nvPr/>
              </p:nvGrpSpPr>
              <p:grpSpPr>
                <a:xfrm>
                  <a:off x="157330" y="3277857"/>
                  <a:ext cx="606149" cy="40103"/>
                  <a:chOff x="157325" y="384725"/>
                  <a:chExt cx="743650" cy="49200"/>
                </a:xfrm>
              </p:grpSpPr>
              <p:sp>
                <p:nvSpPr>
                  <p:cNvPr id="10278" name="Google Shape;1027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3" name="Google Shape;10283;p31"/>
                <p:cNvGrpSpPr/>
                <p:nvPr/>
              </p:nvGrpSpPr>
              <p:grpSpPr>
                <a:xfrm>
                  <a:off x="157330" y="3461737"/>
                  <a:ext cx="606149" cy="40103"/>
                  <a:chOff x="157325" y="384725"/>
                  <a:chExt cx="743650" cy="49200"/>
                </a:xfrm>
              </p:grpSpPr>
              <p:sp>
                <p:nvSpPr>
                  <p:cNvPr id="10284" name="Google Shape;1028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31"/>
                <p:cNvGrpSpPr/>
                <p:nvPr/>
              </p:nvGrpSpPr>
              <p:grpSpPr>
                <a:xfrm>
                  <a:off x="157330" y="3645618"/>
                  <a:ext cx="606149" cy="40103"/>
                  <a:chOff x="157325" y="384725"/>
                  <a:chExt cx="743650" cy="49200"/>
                </a:xfrm>
              </p:grpSpPr>
              <p:sp>
                <p:nvSpPr>
                  <p:cNvPr id="10290" name="Google Shape;1029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5" name="Google Shape;10295;p31"/>
                <p:cNvGrpSpPr/>
                <p:nvPr/>
              </p:nvGrpSpPr>
              <p:grpSpPr>
                <a:xfrm>
                  <a:off x="157330" y="4013379"/>
                  <a:ext cx="606149" cy="40103"/>
                  <a:chOff x="157325" y="384725"/>
                  <a:chExt cx="743650" cy="49200"/>
                </a:xfrm>
              </p:grpSpPr>
              <p:sp>
                <p:nvSpPr>
                  <p:cNvPr id="10296" name="Google Shape;1029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1" name="Google Shape;10301;p31"/>
                <p:cNvGrpSpPr/>
                <p:nvPr/>
              </p:nvGrpSpPr>
              <p:grpSpPr>
                <a:xfrm>
                  <a:off x="157330" y="3829499"/>
                  <a:ext cx="606149" cy="40103"/>
                  <a:chOff x="157325" y="384725"/>
                  <a:chExt cx="743650" cy="49200"/>
                </a:xfrm>
              </p:grpSpPr>
              <p:sp>
                <p:nvSpPr>
                  <p:cNvPr id="10302" name="Google Shape;1030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31"/>
                <p:cNvGrpSpPr/>
                <p:nvPr/>
              </p:nvGrpSpPr>
              <p:grpSpPr>
                <a:xfrm>
                  <a:off x="157330" y="4197260"/>
                  <a:ext cx="606149" cy="40103"/>
                  <a:chOff x="157325" y="384725"/>
                  <a:chExt cx="743650" cy="49200"/>
                </a:xfrm>
              </p:grpSpPr>
              <p:sp>
                <p:nvSpPr>
                  <p:cNvPr id="10308" name="Google Shape;1030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31"/>
                <p:cNvGrpSpPr/>
                <p:nvPr/>
              </p:nvGrpSpPr>
              <p:grpSpPr>
                <a:xfrm>
                  <a:off x="157330" y="4381140"/>
                  <a:ext cx="606149" cy="40103"/>
                  <a:chOff x="157325" y="384725"/>
                  <a:chExt cx="743650" cy="49200"/>
                </a:xfrm>
              </p:grpSpPr>
              <p:sp>
                <p:nvSpPr>
                  <p:cNvPr id="10314" name="Google Shape;1031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19" name="Google Shape;10319;p31"/>
              <p:cNvGrpSpPr/>
              <p:nvPr/>
            </p:nvGrpSpPr>
            <p:grpSpPr>
              <a:xfrm rot="5400000">
                <a:off x="4354453" y="3393674"/>
                <a:ext cx="435094" cy="3064543"/>
                <a:chOff x="157330" y="151887"/>
                <a:chExt cx="606149" cy="4269356"/>
              </a:xfrm>
            </p:grpSpPr>
            <p:grpSp>
              <p:nvGrpSpPr>
                <p:cNvPr id="10320" name="Google Shape;10320;p31"/>
                <p:cNvGrpSpPr/>
                <p:nvPr/>
              </p:nvGrpSpPr>
              <p:grpSpPr>
                <a:xfrm>
                  <a:off x="157330" y="151887"/>
                  <a:ext cx="606149" cy="40103"/>
                  <a:chOff x="157325" y="384725"/>
                  <a:chExt cx="743650" cy="49200"/>
                </a:xfrm>
              </p:grpSpPr>
              <p:sp>
                <p:nvSpPr>
                  <p:cNvPr id="10321" name="Google Shape;1032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31"/>
                <p:cNvGrpSpPr/>
                <p:nvPr/>
              </p:nvGrpSpPr>
              <p:grpSpPr>
                <a:xfrm>
                  <a:off x="157330" y="335768"/>
                  <a:ext cx="606149" cy="40103"/>
                  <a:chOff x="157325" y="384725"/>
                  <a:chExt cx="743650" cy="49200"/>
                </a:xfrm>
              </p:grpSpPr>
              <p:sp>
                <p:nvSpPr>
                  <p:cNvPr id="10327" name="Google Shape;1032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31"/>
                <p:cNvGrpSpPr/>
                <p:nvPr/>
              </p:nvGrpSpPr>
              <p:grpSpPr>
                <a:xfrm>
                  <a:off x="157330" y="519649"/>
                  <a:ext cx="606149" cy="40103"/>
                  <a:chOff x="157325" y="384725"/>
                  <a:chExt cx="743650" cy="49200"/>
                </a:xfrm>
              </p:grpSpPr>
              <p:sp>
                <p:nvSpPr>
                  <p:cNvPr id="10333" name="Google Shape;1033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31"/>
                <p:cNvGrpSpPr/>
                <p:nvPr/>
              </p:nvGrpSpPr>
              <p:grpSpPr>
                <a:xfrm>
                  <a:off x="157330" y="703529"/>
                  <a:ext cx="606149" cy="40103"/>
                  <a:chOff x="157325" y="384725"/>
                  <a:chExt cx="743650" cy="49200"/>
                </a:xfrm>
              </p:grpSpPr>
              <p:sp>
                <p:nvSpPr>
                  <p:cNvPr id="10339" name="Google Shape;1033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31"/>
                <p:cNvGrpSpPr/>
                <p:nvPr/>
              </p:nvGrpSpPr>
              <p:grpSpPr>
                <a:xfrm>
                  <a:off x="157330" y="887410"/>
                  <a:ext cx="606149" cy="40103"/>
                  <a:chOff x="157325" y="384725"/>
                  <a:chExt cx="743650" cy="49200"/>
                </a:xfrm>
              </p:grpSpPr>
              <p:sp>
                <p:nvSpPr>
                  <p:cNvPr id="10345" name="Google Shape;1034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0" name="Google Shape;10350;p31"/>
                <p:cNvGrpSpPr/>
                <p:nvPr/>
              </p:nvGrpSpPr>
              <p:grpSpPr>
                <a:xfrm>
                  <a:off x="157330" y="1071290"/>
                  <a:ext cx="606149" cy="40103"/>
                  <a:chOff x="157325" y="384725"/>
                  <a:chExt cx="743650" cy="49200"/>
                </a:xfrm>
              </p:grpSpPr>
              <p:sp>
                <p:nvSpPr>
                  <p:cNvPr id="10351" name="Google Shape;1035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31"/>
                <p:cNvGrpSpPr/>
                <p:nvPr/>
              </p:nvGrpSpPr>
              <p:grpSpPr>
                <a:xfrm>
                  <a:off x="157330" y="1255171"/>
                  <a:ext cx="606149" cy="40103"/>
                  <a:chOff x="157325" y="384725"/>
                  <a:chExt cx="743650" cy="49200"/>
                </a:xfrm>
              </p:grpSpPr>
              <p:sp>
                <p:nvSpPr>
                  <p:cNvPr id="10357" name="Google Shape;1035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31"/>
                <p:cNvGrpSpPr/>
                <p:nvPr/>
              </p:nvGrpSpPr>
              <p:grpSpPr>
                <a:xfrm>
                  <a:off x="157330" y="1439051"/>
                  <a:ext cx="606149" cy="40103"/>
                  <a:chOff x="157325" y="384725"/>
                  <a:chExt cx="743650" cy="49200"/>
                </a:xfrm>
              </p:grpSpPr>
              <p:sp>
                <p:nvSpPr>
                  <p:cNvPr id="10363" name="Google Shape;1036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31"/>
                <p:cNvGrpSpPr/>
                <p:nvPr/>
              </p:nvGrpSpPr>
              <p:grpSpPr>
                <a:xfrm>
                  <a:off x="157330" y="1806812"/>
                  <a:ext cx="606149" cy="40103"/>
                  <a:chOff x="157325" y="384725"/>
                  <a:chExt cx="743650" cy="49200"/>
                </a:xfrm>
              </p:grpSpPr>
              <p:sp>
                <p:nvSpPr>
                  <p:cNvPr id="10369" name="Google Shape;1036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4" name="Google Shape;10374;p31"/>
                <p:cNvGrpSpPr/>
                <p:nvPr/>
              </p:nvGrpSpPr>
              <p:grpSpPr>
                <a:xfrm>
                  <a:off x="157330" y="1622932"/>
                  <a:ext cx="606149" cy="40103"/>
                  <a:chOff x="157325" y="384725"/>
                  <a:chExt cx="743650" cy="49200"/>
                </a:xfrm>
              </p:grpSpPr>
              <p:sp>
                <p:nvSpPr>
                  <p:cNvPr id="10375" name="Google Shape;1037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0" name="Google Shape;10380;p31"/>
                <p:cNvGrpSpPr/>
                <p:nvPr/>
              </p:nvGrpSpPr>
              <p:grpSpPr>
                <a:xfrm>
                  <a:off x="157330" y="1990693"/>
                  <a:ext cx="606149" cy="40103"/>
                  <a:chOff x="157325" y="384725"/>
                  <a:chExt cx="743650" cy="49200"/>
                </a:xfrm>
              </p:grpSpPr>
              <p:sp>
                <p:nvSpPr>
                  <p:cNvPr id="10381" name="Google Shape;1038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31"/>
                <p:cNvGrpSpPr/>
                <p:nvPr/>
              </p:nvGrpSpPr>
              <p:grpSpPr>
                <a:xfrm>
                  <a:off x="157330" y="2174574"/>
                  <a:ext cx="606149" cy="40103"/>
                  <a:chOff x="157325" y="384725"/>
                  <a:chExt cx="743650" cy="49200"/>
                </a:xfrm>
              </p:grpSpPr>
              <p:sp>
                <p:nvSpPr>
                  <p:cNvPr id="10387" name="Google Shape;1038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31"/>
                <p:cNvGrpSpPr/>
                <p:nvPr/>
              </p:nvGrpSpPr>
              <p:grpSpPr>
                <a:xfrm>
                  <a:off x="157330" y="2358454"/>
                  <a:ext cx="606149" cy="40103"/>
                  <a:chOff x="157325" y="384725"/>
                  <a:chExt cx="743650" cy="49200"/>
                </a:xfrm>
              </p:grpSpPr>
              <p:sp>
                <p:nvSpPr>
                  <p:cNvPr id="10393" name="Google Shape;1039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31"/>
                <p:cNvGrpSpPr/>
                <p:nvPr/>
              </p:nvGrpSpPr>
              <p:grpSpPr>
                <a:xfrm>
                  <a:off x="157330" y="2542335"/>
                  <a:ext cx="606149" cy="40103"/>
                  <a:chOff x="157325" y="384725"/>
                  <a:chExt cx="743650" cy="49200"/>
                </a:xfrm>
              </p:grpSpPr>
              <p:sp>
                <p:nvSpPr>
                  <p:cNvPr id="10399" name="Google Shape;1039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4" name="Google Shape;10404;p31"/>
                <p:cNvGrpSpPr/>
                <p:nvPr/>
              </p:nvGrpSpPr>
              <p:grpSpPr>
                <a:xfrm>
                  <a:off x="157330" y="2726215"/>
                  <a:ext cx="606149" cy="40103"/>
                  <a:chOff x="157325" y="384725"/>
                  <a:chExt cx="743650" cy="49200"/>
                </a:xfrm>
              </p:grpSpPr>
              <p:sp>
                <p:nvSpPr>
                  <p:cNvPr id="10405" name="Google Shape;1040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31"/>
                <p:cNvGrpSpPr/>
                <p:nvPr/>
              </p:nvGrpSpPr>
              <p:grpSpPr>
                <a:xfrm>
                  <a:off x="157330" y="2910096"/>
                  <a:ext cx="606149" cy="40103"/>
                  <a:chOff x="157325" y="384725"/>
                  <a:chExt cx="743650" cy="49200"/>
                </a:xfrm>
              </p:grpSpPr>
              <p:sp>
                <p:nvSpPr>
                  <p:cNvPr id="10411" name="Google Shape;1041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31"/>
                <p:cNvGrpSpPr/>
                <p:nvPr/>
              </p:nvGrpSpPr>
              <p:grpSpPr>
                <a:xfrm>
                  <a:off x="157330" y="3093976"/>
                  <a:ext cx="606149" cy="40103"/>
                  <a:chOff x="157325" y="384725"/>
                  <a:chExt cx="743650" cy="49200"/>
                </a:xfrm>
              </p:grpSpPr>
              <p:sp>
                <p:nvSpPr>
                  <p:cNvPr id="10417" name="Google Shape;1041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2" name="Google Shape;10422;p31"/>
                <p:cNvGrpSpPr/>
                <p:nvPr/>
              </p:nvGrpSpPr>
              <p:grpSpPr>
                <a:xfrm>
                  <a:off x="157330" y="3277857"/>
                  <a:ext cx="606149" cy="40103"/>
                  <a:chOff x="157325" y="384725"/>
                  <a:chExt cx="743650" cy="49200"/>
                </a:xfrm>
              </p:grpSpPr>
              <p:sp>
                <p:nvSpPr>
                  <p:cNvPr id="10423" name="Google Shape;1042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8" name="Google Shape;10428;p31"/>
                <p:cNvGrpSpPr/>
                <p:nvPr/>
              </p:nvGrpSpPr>
              <p:grpSpPr>
                <a:xfrm>
                  <a:off x="157330" y="3461737"/>
                  <a:ext cx="606149" cy="40103"/>
                  <a:chOff x="157325" y="384725"/>
                  <a:chExt cx="743650" cy="49200"/>
                </a:xfrm>
              </p:grpSpPr>
              <p:sp>
                <p:nvSpPr>
                  <p:cNvPr id="10429" name="Google Shape;1042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4" name="Google Shape;10434;p31"/>
                <p:cNvGrpSpPr/>
                <p:nvPr/>
              </p:nvGrpSpPr>
              <p:grpSpPr>
                <a:xfrm>
                  <a:off x="157330" y="3645618"/>
                  <a:ext cx="606149" cy="40103"/>
                  <a:chOff x="157325" y="384725"/>
                  <a:chExt cx="743650" cy="49200"/>
                </a:xfrm>
              </p:grpSpPr>
              <p:sp>
                <p:nvSpPr>
                  <p:cNvPr id="10435" name="Google Shape;1043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31"/>
                <p:cNvGrpSpPr/>
                <p:nvPr/>
              </p:nvGrpSpPr>
              <p:grpSpPr>
                <a:xfrm>
                  <a:off x="157330" y="4013379"/>
                  <a:ext cx="606149" cy="40103"/>
                  <a:chOff x="157325" y="384725"/>
                  <a:chExt cx="743650" cy="49200"/>
                </a:xfrm>
              </p:grpSpPr>
              <p:sp>
                <p:nvSpPr>
                  <p:cNvPr id="10441" name="Google Shape;1044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31"/>
                <p:cNvGrpSpPr/>
                <p:nvPr/>
              </p:nvGrpSpPr>
              <p:grpSpPr>
                <a:xfrm>
                  <a:off x="157330" y="3829499"/>
                  <a:ext cx="606149" cy="40103"/>
                  <a:chOff x="157325" y="384725"/>
                  <a:chExt cx="743650" cy="49200"/>
                </a:xfrm>
              </p:grpSpPr>
              <p:sp>
                <p:nvSpPr>
                  <p:cNvPr id="10447" name="Google Shape;1044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31"/>
                <p:cNvGrpSpPr/>
                <p:nvPr/>
              </p:nvGrpSpPr>
              <p:grpSpPr>
                <a:xfrm>
                  <a:off x="157330" y="4197260"/>
                  <a:ext cx="606149" cy="40103"/>
                  <a:chOff x="157325" y="384725"/>
                  <a:chExt cx="743650" cy="49200"/>
                </a:xfrm>
              </p:grpSpPr>
              <p:sp>
                <p:nvSpPr>
                  <p:cNvPr id="10453" name="Google Shape;1045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31"/>
                <p:cNvGrpSpPr/>
                <p:nvPr/>
              </p:nvGrpSpPr>
              <p:grpSpPr>
                <a:xfrm>
                  <a:off x="157330" y="4381140"/>
                  <a:ext cx="606149" cy="40103"/>
                  <a:chOff x="157325" y="384725"/>
                  <a:chExt cx="743650" cy="49200"/>
                </a:xfrm>
              </p:grpSpPr>
              <p:sp>
                <p:nvSpPr>
                  <p:cNvPr id="10459" name="Google Shape;1045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0464" name="Google Shape;10464;p31"/>
          <p:cNvGrpSpPr/>
          <p:nvPr/>
        </p:nvGrpSpPr>
        <p:grpSpPr>
          <a:xfrm rot="10800000">
            <a:off x="2909428" y="4202123"/>
            <a:ext cx="6234568" cy="435094"/>
            <a:chOff x="-130297" y="4708398"/>
            <a:chExt cx="6234568" cy="435094"/>
          </a:xfrm>
        </p:grpSpPr>
        <p:grpSp>
          <p:nvGrpSpPr>
            <p:cNvPr id="10465" name="Google Shape;10465;p31"/>
            <p:cNvGrpSpPr/>
            <p:nvPr/>
          </p:nvGrpSpPr>
          <p:grpSpPr>
            <a:xfrm rot="5400000">
              <a:off x="1184428" y="3393674"/>
              <a:ext cx="435094" cy="3064543"/>
              <a:chOff x="157330" y="151887"/>
              <a:chExt cx="606149" cy="4269356"/>
            </a:xfrm>
          </p:grpSpPr>
          <p:grpSp>
            <p:nvGrpSpPr>
              <p:cNvPr id="10466" name="Google Shape;10466;p31"/>
              <p:cNvGrpSpPr/>
              <p:nvPr/>
            </p:nvGrpSpPr>
            <p:grpSpPr>
              <a:xfrm>
                <a:off x="157330" y="151887"/>
                <a:ext cx="606149" cy="40103"/>
                <a:chOff x="157325" y="384725"/>
                <a:chExt cx="743650" cy="49200"/>
              </a:xfrm>
            </p:grpSpPr>
            <p:sp>
              <p:nvSpPr>
                <p:cNvPr id="10467" name="Google Shape;1046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31"/>
              <p:cNvGrpSpPr/>
              <p:nvPr/>
            </p:nvGrpSpPr>
            <p:grpSpPr>
              <a:xfrm>
                <a:off x="157330" y="335768"/>
                <a:ext cx="606149" cy="40103"/>
                <a:chOff x="157325" y="384725"/>
                <a:chExt cx="743650" cy="49200"/>
              </a:xfrm>
            </p:grpSpPr>
            <p:sp>
              <p:nvSpPr>
                <p:cNvPr id="10473" name="Google Shape;1047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31"/>
              <p:cNvGrpSpPr/>
              <p:nvPr/>
            </p:nvGrpSpPr>
            <p:grpSpPr>
              <a:xfrm>
                <a:off x="157330" y="519649"/>
                <a:ext cx="606149" cy="40103"/>
                <a:chOff x="157325" y="384725"/>
                <a:chExt cx="743650" cy="49200"/>
              </a:xfrm>
            </p:grpSpPr>
            <p:sp>
              <p:nvSpPr>
                <p:cNvPr id="10479" name="Google Shape;1047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4" name="Google Shape;10484;p31"/>
              <p:cNvGrpSpPr/>
              <p:nvPr/>
            </p:nvGrpSpPr>
            <p:grpSpPr>
              <a:xfrm>
                <a:off x="157330" y="703529"/>
                <a:ext cx="606149" cy="40103"/>
                <a:chOff x="157325" y="384725"/>
                <a:chExt cx="743650" cy="49200"/>
              </a:xfrm>
            </p:grpSpPr>
            <p:sp>
              <p:nvSpPr>
                <p:cNvPr id="10485" name="Google Shape;1048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0" name="Google Shape;10490;p31"/>
              <p:cNvGrpSpPr/>
              <p:nvPr/>
            </p:nvGrpSpPr>
            <p:grpSpPr>
              <a:xfrm>
                <a:off x="157330" y="887410"/>
                <a:ext cx="606149" cy="40103"/>
                <a:chOff x="157325" y="384725"/>
                <a:chExt cx="743650" cy="49200"/>
              </a:xfrm>
            </p:grpSpPr>
            <p:sp>
              <p:nvSpPr>
                <p:cNvPr id="10491" name="Google Shape;1049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6" name="Google Shape;10496;p31"/>
              <p:cNvGrpSpPr/>
              <p:nvPr/>
            </p:nvGrpSpPr>
            <p:grpSpPr>
              <a:xfrm>
                <a:off x="157330" y="1071290"/>
                <a:ext cx="606149" cy="40103"/>
                <a:chOff x="157325" y="384725"/>
                <a:chExt cx="743650" cy="49200"/>
              </a:xfrm>
            </p:grpSpPr>
            <p:sp>
              <p:nvSpPr>
                <p:cNvPr id="10497" name="Google Shape;1049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31"/>
              <p:cNvGrpSpPr/>
              <p:nvPr/>
            </p:nvGrpSpPr>
            <p:grpSpPr>
              <a:xfrm>
                <a:off x="157330" y="1255171"/>
                <a:ext cx="606149" cy="40103"/>
                <a:chOff x="157325" y="384725"/>
                <a:chExt cx="743650" cy="49200"/>
              </a:xfrm>
            </p:grpSpPr>
            <p:sp>
              <p:nvSpPr>
                <p:cNvPr id="10503" name="Google Shape;1050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8" name="Google Shape;10508;p31"/>
              <p:cNvGrpSpPr/>
              <p:nvPr/>
            </p:nvGrpSpPr>
            <p:grpSpPr>
              <a:xfrm>
                <a:off x="157330" y="1439051"/>
                <a:ext cx="606149" cy="40103"/>
                <a:chOff x="157325" y="384725"/>
                <a:chExt cx="743650" cy="49200"/>
              </a:xfrm>
            </p:grpSpPr>
            <p:sp>
              <p:nvSpPr>
                <p:cNvPr id="10509" name="Google Shape;1050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31"/>
              <p:cNvGrpSpPr/>
              <p:nvPr/>
            </p:nvGrpSpPr>
            <p:grpSpPr>
              <a:xfrm>
                <a:off x="157330" y="1806812"/>
                <a:ext cx="606149" cy="40103"/>
                <a:chOff x="157325" y="384725"/>
                <a:chExt cx="743650" cy="49200"/>
              </a:xfrm>
            </p:grpSpPr>
            <p:sp>
              <p:nvSpPr>
                <p:cNvPr id="10515" name="Google Shape;1051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0" name="Google Shape;10520;p31"/>
              <p:cNvGrpSpPr/>
              <p:nvPr/>
            </p:nvGrpSpPr>
            <p:grpSpPr>
              <a:xfrm>
                <a:off x="157330" y="1622932"/>
                <a:ext cx="606149" cy="40103"/>
                <a:chOff x="157325" y="384725"/>
                <a:chExt cx="743650" cy="49200"/>
              </a:xfrm>
            </p:grpSpPr>
            <p:sp>
              <p:nvSpPr>
                <p:cNvPr id="10521" name="Google Shape;1052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31"/>
              <p:cNvGrpSpPr/>
              <p:nvPr/>
            </p:nvGrpSpPr>
            <p:grpSpPr>
              <a:xfrm>
                <a:off x="157330" y="1990693"/>
                <a:ext cx="606149" cy="40103"/>
                <a:chOff x="157325" y="384725"/>
                <a:chExt cx="743650" cy="49200"/>
              </a:xfrm>
            </p:grpSpPr>
            <p:sp>
              <p:nvSpPr>
                <p:cNvPr id="10527" name="Google Shape;1052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2" name="Google Shape;10532;p31"/>
              <p:cNvGrpSpPr/>
              <p:nvPr/>
            </p:nvGrpSpPr>
            <p:grpSpPr>
              <a:xfrm>
                <a:off x="157330" y="2174574"/>
                <a:ext cx="606149" cy="40103"/>
                <a:chOff x="157325" y="384725"/>
                <a:chExt cx="743650" cy="49200"/>
              </a:xfrm>
            </p:grpSpPr>
            <p:sp>
              <p:nvSpPr>
                <p:cNvPr id="10533" name="Google Shape;1053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8" name="Google Shape;10538;p31"/>
              <p:cNvGrpSpPr/>
              <p:nvPr/>
            </p:nvGrpSpPr>
            <p:grpSpPr>
              <a:xfrm>
                <a:off x="157330" y="2358454"/>
                <a:ext cx="606149" cy="40103"/>
                <a:chOff x="157325" y="384725"/>
                <a:chExt cx="743650" cy="49200"/>
              </a:xfrm>
            </p:grpSpPr>
            <p:sp>
              <p:nvSpPr>
                <p:cNvPr id="10539" name="Google Shape;1053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31"/>
              <p:cNvGrpSpPr/>
              <p:nvPr/>
            </p:nvGrpSpPr>
            <p:grpSpPr>
              <a:xfrm>
                <a:off x="157330" y="2542335"/>
                <a:ext cx="606149" cy="40103"/>
                <a:chOff x="157325" y="384725"/>
                <a:chExt cx="743650" cy="49200"/>
              </a:xfrm>
            </p:grpSpPr>
            <p:sp>
              <p:nvSpPr>
                <p:cNvPr id="10545" name="Google Shape;1054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0" name="Google Shape;10550;p31"/>
              <p:cNvGrpSpPr/>
              <p:nvPr/>
            </p:nvGrpSpPr>
            <p:grpSpPr>
              <a:xfrm>
                <a:off x="157330" y="2726215"/>
                <a:ext cx="606149" cy="40103"/>
                <a:chOff x="157325" y="384725"/>
                <a:chExt cx="743650" cy="49200"/>
              </a:xfrm>
            </p:grpSpPr>
            <p:sp>
              <p:nvSpPr>
                <p:cNvPr id="10551" name="Google Shape;1055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31"/>
              <p:cNvGrpSpPr/>
              <p:nvPr/>
            </p:nvGrpSpPr>
            <p:grpSpPr>
              <a:xfrm>
                <a:off x="157330" y="2910096"/>
                <a:ext cx="606149" cy="40103"/>
                <a:chOff x="157325" y="384725"/>
                <a:chExt cx="743650" cy="49200"/>
              </a:xfrm>
            </p:grpSpPr>
            <p:sp>
              <p:nvSpPr>
                <p:cNvPr id="10557" name="Google Shape;1055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2" name="Google Shape;10562;p31"/>
              <p:cNvGrpSpPr/>
              <p:nvPr/>
            </p:nvGrpSpPr>
            <p:grpSpPr>
              <a:xfrm>
                <a:off x="157330" y="3093976"/>
                <a:ext cx="606149" cy="40103"/>
                <a:chOff x="157325" y="384725"/>
                <a:chExt cx="743650" cy="49200"/>
              </a:xfrm>
            </p:grpSpPr>
            <p:sp>
              <p:nvSpPr>
                <p:cNvPr id="10563" name="Google Shape;1056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8" name="Google Shape;10568;p31"/>
              <p:cNvGrpSpPr/>
              <p:nvPr/>
            </p:nvGrpSpPr>
            <p:grpSpPr>
              <a:xfrm>
                <a:off x="157330" y="3277857"/>
                <a:ext cx="606149" cy="40103"/>
                <a:chOff x="157325" y="384725"/>
                <a:chExt cx="743650" cy="49200"/>
              </a:xfrm>
            </p:grpSpPr>
            <p:sp>
              <p:nvSpPr>
                <p:cNvPr id="10569" name="Google Shape;1056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31"/>
              <p:cNvGrpSpPr/>
              <p:nvPr/>
            </p:nvGrpSpPr>
            <p:grpSpPr>
              <a:xfrm>
                <a:off x="157330" y="3461737"/>
                <a:ext cx="606149" cy="40103"/>
                <a:chOff x="157325" y="384725"/>
                <a:chExt cx="743650" cy="49200"/>
              </a:xfrm>
            </p:grpSpPr>
            <p:sp>
              <p:nvSpPr>
                <p:cNvPr id="10575" name="Google Shape;1057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0" name="Google Shape;10580;p31"/>
              <p:cNvGrpSpPr/>
              <p:nvPr/>
            </p:nvGrpSpPr>
            <p:grpSpPr>
              <a:xfrm>
                <a:off x="157330" y="3645618"/>
                <a:ext cx="606149" cy="40103"/>
                <a:chOff x="157325" y="384725"/>
                <a:chExt cx="743650" cy="49200"/>
              </a:xfrm>
            </p:grpSpPr>
            <p:sp>
              <p:nvSpPr>
                <p:cNvPr id="10581" name="Google Shape;1058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6" name="Google Shape;10586;p31"/>
              <p:cNvGrpSpPr/>
              <p:nvPr/>
            </p:nvGrpSpPr>
            <p:grpSpPr>
              <a:xfrm>
                <a:off x="157330" y="4013379"/>
                <a:ext cx="606149" cy="40103"/>
                <a:chOff x="157325" y="384725"/>
                <a:chExt cx="743650" cy="49200"/>
              </a:xfrm>
            </p:grpSpPr>
            <p:sp>
              <p:nvSpPr>
                <p:cNvPr id="10587" name="Google Shape;1058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31"/>
              <p:cNvGrpSpPr/>
              <p:nvPr/>
            </p:nvGrpSpPr>
            <p:grpSpPr>
              <a:xfrm>
                <a:off x="157330" y="3829499"/>
                <a:ext cx="606149" cy="40103"/>
                <a:chOff x="157325" y="384725"/>
                <a:chExt cx="743650" cy="49200"/>
              </a:xfrm>
            </p:grpSpPr>
            <p:sp>
              <p:nvSpPr>
                <p:cNvPr id="10593" name="Google Shape;1059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31"/>
              <p:cNvGrpSpPr/>
              <p:nvPr/>
            </p:nvGrpSpPr>
            <p:grpSpPr>
              <a:xfrm>
                <a:off x="157330" y="4197260"/>
                <a:ext cx="606149" cy="40103"/>
                <a:chOff x="157325" y="384725"/>
                <a:chExt cx="743650" cy="49200"/>
              </a:xfrm>
            </p:grpSpPr>
            <p:sp>
              <p:nvSpPr>
                <p:cNvPr id="10599" name="Google Shape;1059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4" name="Google Shape;10604;p31"/>
              <p:cNvGrpSpPr/>
              <p:nvPr/>
            </p:nvGrpSpPr>
            <p:grpSpPr>
              <a:xfrm>
                <a:off x="157330" y="4381140"/>
                <a:ext cx="606149" cy="40103"/>
                <a:chOff x="157325" y="384725"/>
                <a:chExt cx="743650" cy="49200"/>
              </a:xfrm>
            </p:grpSpPr>
            <p:sp>
              <p:nvSpPr>
                <p:cNvPr id="10605" name="Google Shape;1060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10" name="Google Shape;10610;p31"/>
            <p:cNvGrpSpPr/>
            <p:nvPr/>
          </p:nvGrpSpPr>
          <p:grpSpPr>
            <a:xfrm rot="5400000">
              <a:off x="4354453" y="3393674"/>
              <a:ext cx="435094" cy="3064543"/>
              <a:chOff x="157330" y="151887"/>
              <a:chExt cx="606149" cy="4269356"/>
            </a:xfrm>
          </p:grpSpPr>
          <p:grpSp>
            <p:nvGrpSpPr>
              <p:cNvPr id="10611" name="Google Shape;10611;p31"/>
              <p:cNvGrpSpPr/>
              <p:nvPr/>
            </p:nvGrpSpPr>
            <p:grpSpPr>
              <a:xfrm>
                <a:off x="157330" y="151887"/>
                <a:ext cx="606149" cy="40103"/>
                <a:chOff x="157325" y="384725"/>
                <a:chExt cx="743650" cy="49200"/>
              </a:xfrm>
            </p:grpSpPr>
            <p:sp>
              <p:nvSpPr>
                <p:cNvPr id="10612" name="Google Shape;1061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7" name="Google Shape;10617;p31"/>
              <p:cNvGrpSpPr/>
              <p:nvPr/>
            </p:nvGrpSpPr>
            <p:grpSpPr>
              <a:xfrm>
                <a:off x="157330" y="335768"/>
                <a:ext cx="606149" cy="40103"/>
                <a:chOff x="157325" y="384725"/>
                <a:chExt cx="743650" cy="49200"/>
              </a:xfrm>
            </p:grpSpPr>
            <p:sp>
              <p:nvSpPr>
                <p:cNvPr id="10618" name="Google Shape;1061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31"/>
              <p:cNvGrpSpPr/>
              <p:nvPr/>
            </p:nvGrpSpPr>
            <p:grpSpPr>
              <a:xfrm>
                <a:off x="157330" y="519649"/>
                <a:ext cx="606149" cy="40103"/>
                <a:chOff x="157325" y="384725"/>
                <a:chExt cx="743650" cy="49200"/>
              </a:xfrm>
            </p:grpSpPr>
            <p:sp>
              <p:nvSpPr>
                <p:cNvPr id="10624" name="Google Shape;1062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9" name="Google Shape;10629;p31"/>
              <p:cNvGrpSpPr/>
              <p:nvPr/>
            </p:nvGrpSpPr>
            <p:grpSpPr>
              <a:xfrm>
                <a:off x="157330" y="703529"/>
                <a:ext cx="606149" cy="40103"/>
                <a:chOff x="157325" y="384725"/>
                <a:chExt cx="743650" cy="49200"/>
              </a:xfrm>
            </p:grpSpPr>
            <p:sp>
              <p:nvSpPr>
                <p:cNvPr id="10630" name="Google Shape;1063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5" name="Google Shape;10635;p31"/>
              <p:cNvGrpSpPr/>
              <p:nvPr/>
            </p:nvGrpSpPr>
            <p:grpSpPr>
              <a:xfrm>
                <a:off x="157330" y="887410"/>
                <a:ext cx="606149" cy="40103"/>
                <a:chOff x="157325" y="384725"/>
                <a:chExt cx="743650" cy="49200"/>
              </a:xfrm>
            </p:grpSpPr>
            <p:sp>
              <p:nvSpPr>
                <p:cNvPr id="10636" name="Google Shape;1063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31"/>
              <p:cNvGrpSpPr/>
              <p:nvPr/>
            </p:nvGrpSpPr>
            <p:grpSpPr>
              <a:xfrm>
                <a:off x="157330" y="1071290"/>
                <a:ext cx="606149" cy="40103"/>
                <a:chOff x="157325" y="384725"/>
                <a:chExt cx="743650" cy="49200"/>
              </a:xfrm>
            </p:grpSpPr>
            <p:sp>
              <p:nvSpPr>
                <p:cNvPr id="10642" name="Google Shape;1064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31"/>
              <p:cNvGrpSpPr/>
              <p:nvPr/>
            </p:nvGrpSpPr>
            <p:grpSpPr>
              <a:xfrm>
                <a:off x="157330" y="1255171"/>
                <a:ext cx="606149" cy="40103"/>
                <a:chOff x="157325" y="384725"/>
                <a:chExt cx="743650" cy="49200"/>
              </a:xfrm>
            </p:grpSpPr>
            <p:sp>
              <p:nvSpPr>
                <p:cNvPr id="10648" name="Google Shape;1064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31"/>
              <p:cNvGrpSpPr/>
              <p:nvPr/>
            </p:nvGrpSpPr>
            <p:grpSpPr>
              <a:xfrm>
                <a:off x="157330" y="1439051"/>
                <a:ext cx="606149" cy="40103"/>
                <a:chOff x="157325" y="384725"/>
                <a:chExt cx="743650" cy="49200"/>
              </a:xfrm>
            </p:grpSpPr>
            <p:sp>
              <p:nvSpPr>
                <p:cNvPr id="10654" name="Google Shape;1065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31"/>
              <p:cNvGrpSpPr/>
              <p:nvPr/>
            </p:nvGrpSpPr>
            <p:grpSpPr>
              <a:xfrm>
                <a:off x="157330" y="1806812"/>
                <a:ext cx="606149" cy="40103"/>
                <a:chOff x="157325" y="384725"/>
                <a:chExt cx="743650" cy="49200"/>
              </a:xfrm>
            </p:grpSpPr>
            <p:sp>
              <p:nvSpPr>
                <p:cNvPr id="10660" name="Google Shape;1066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5" name="Google Shape;10665;p31"/>
              <p:cNvGrpSpPr/>
              <p:nvPr/>
            </p:nvGrpSpPr>
            <p:grpSpPr>
              <a:xfrm>
                <a:off x="157330" y="1622932"/>
                <a:ext cx="606149" cy="40103"/>
                <a:chOff x="157325" y="384725"/>
                <a:chExt cx="743650" cy="49200"/>
              </a:xfrm>
            </p:grpSpPr>
            <p:sp>
              <p:nvSpPr>
                <p:cNvPr id="10666" name="Google Shape;1066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1" name="Google Shape;10671;p31"/>
              <p:cNvGrpSpPr/>
              <p:nvPr/>
            </p:nvGrpSpPr>
            <p:grpSpPr>
              <a:xfrm>
                <a:off x="157330" y="1990693"/>
                <a:ext cx="606149" cy="40103"/>
                <a:chOff x="157325" y="384725"/>
                <a:chExt cx="743650" cy="49200"/>
              </a:xfrm>
            </p:grpSpPr>
            <p:sp>
              <p:nvSpPr>
                <p:cNvPr id="10672" name="Google Shape;1067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31"/>
              <p:cNvGrpSpPr/>
              <p:nvPr/>
            </p:nvGrpSpPr>
            <p:grpSpPr>
              <a:xfrm>
                <a:off x="157330" y="2174574"/>
                <a:ext cx="606149" cy="40103"/>
                <a:chOff x="157325" y="384725"/>
                <a:chExt cx="743650" cy="49200"/>
              </a:xfrm>
            </p:grpSpPr>
            <p:sp>
              <p:nvSpPr>
                <p:cNvPr id="10678" name="Google Shape;1067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31"/>
              <p:cNvGrpSpPr/>
              <p:nvPr/>
            </p:nvGrpSpPr>
            <p:grpSpPr>
              <a:xfrm>
                <a:off x="157330" y="2358454"/>
                <a:ext cx="606149" cy="40103"/>
                <a:chOff x="157325" y="384725"/>
                <a:chExt cx="743650" cy="49200"/>
              </a:xfrm>
            </p:grpSpPr>
            <p:sp>
              <p:nvSpPr>
                <p:cNvPr id="10684" name="Google Shape;1068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31"/>
              <p:cNvGrpSpPr/>
              <p:nvPr/>
            </p:nvGrpSpPr>
            <p:grpSpPr>
              <a:xfrm>
                <a:off x="157330" y="2542335"/>
                <a:ext cx="606149" cy="40103"/>
                <a:chOff x="157325" y="384725"/>
                <a:chExt cx="743650" cy="49200"/>
              </a:xfrm>
            </p:grpSpPr>
            <p:sp>
              <p:nvSpPr>
                <p:cNvPr id="10690" name="Google Shape;1069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31"/>
              <p:cNvGrpSpPr/>
              <p:nvPr/>
            </p:nvGrpSpPr>
            <p:grpSpPr>
              <a:xfrm>
                <a:off x="157330" y="2726215"/>
                <a:ext cx="606149" cy="40103"/>
                <a:chOff x="157325" y="384725"/>
                <a:chExt cx="743650" cy="49200"/>
              </a:xfrm>
            </p:grpSpPr>
            <p:sp>
              <p:nvSpPr>
                <p:cNvPr id="10696" name="Google Shape;1069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1" name="Google Shape;10701;p31"/>
              <p:cNvGrpSpPr/>
              <p:nvPr/>
            </p:nvGrpSpPr>
            <p:grpSpPr>
              <a:xfrm>
                <a:off x="157330" y="2910096"/>
                <a:ext cx="606149" cy="40103"/>
                <a:chOff x="157325" y="384725"/>
                <a:chExt cx="743650" cy="49200"/>
              </a:xfrm>
            </p:grpSpPr>
            <p:sp>
              <p:nvSpPr>
                <p:cNvPr id="10702" name="Google Shape;1070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7" name="Google Shape;10707;p31"/>
              <p:cNvGrpSpPr/>
              <p:nvPr/>
            </p:nvGrpSpPr>
            <p:grpSpPr>
              <a:xfrm>
                <a:off x="157330" y="3093976"/>
                <a:ext cx="606149" cy="40103"/>
                <a:chOff x="157325" y="384725"/>
                <a:chExt cx="743650" cy="49200"/>
              </a:xfrm>
            </p:grpSpPr>
            <p:sp>
              <p:nvSpPr>
                <p:cNvPr id="10708" name="Google Shape;1070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31"/>
              <p:cNvGrpSpPr/>
              <p:nvPr/>
            </p:nvGrpSpPr>
            <p:grpSpPr>
              <a:xfrm>
                <a:off x="157330" y="3277857"/>
                <a:ext cx="606149" cy="40103"/>
                <a:chOff x="157325" y="384725"/>
                <a:chExt cx="743650" cy="49200"/>
              </a:xfrm>
            </p:grpSpPr>
            <p:sp>
              <p:nvSpPr>
                <p:cNvPr id="10714" name="Google Shape;1071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31"/>
              <p:cNvGrpSpPr/>
              <p:nvPr/>
            </p:nvGrpSpPr>
            <p:grpSpPr>
              <a:xfrm>
                <a:off x="157330" y="3461737"/>
                <a:ext cx="606149" cy="40103"/>
                <a:chOff x="157325" y="384725"/>
                <a:chExt cx="743650" cy="49200"/>
              </a:xfrm>
            </p:grpSpPr>
            <p:sp>
              <p:nvSpPr>
                <p:cNvPr id="10720" name="Google Shape;1072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5" name="Google Shape;10725;p31"/>
              <p:cNvGrpSpPr/>
              <p:nvPr/>
            </p:nvGrpSpPr>
            <p:grpSpPr>
              <a:xfrm>
                <a:off x="157330" y="3645618"/>
                <a:ext cx="606149" cy="40103"/>
                <a:chOff x="157325" y="384725"/>
                <a:chExt cx="743650" cy="49200"/>
              </a:xfrm>
            </p:grpSpPr>
            <p:sp>
              <p:nvSpPr>
                <p:cNvPr id="10726" name="Google Shape;1072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1" name="Google Shape;10731;p31"/>
              <p:cNvGrpSpPr/>
              <p:nvPr/>
            </p:nvGrpSpPr>
            <p:grpSpPr>
              <a:xfrm>
                <a:off x="157330" y="4013379"/>
                <a:ext cx="606149" cy="40103"/>
                <a:chOff x="157325" y="384725"/>
                <a:chExt cx="743650" cy="49200"/>
              </a:xfrm>
            </p:grpSpPr>
            <p:sp>
              <p:nvSpPr>
                <p:cNvPr id="10732" name="Google Shape;1073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7" name="Google Shape;10737;p31"/>
              <p:cNvGrpSpPr/>
              <p:nvPr/>
            </p:nvGrpSpPr>
            <p:grpSpPr>
              <a:xfrm>
                <a:off x="157330" y="3829499"/>
                <a:ext cx="606149" cy="40103"/>
                <a:chOff x="157325" y="384725"/>
                <a:chExt cx="743650" cy="49200"/>
              </a:xfrm>
            </p:grpSpPr>
            <p:sp>
              <p:nvSpPr>
                <p:cNvPr id="10738" name="Google Shape;1073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3" name="Google Shape;10743;p31"/>
              <p:cNvGrpSpPr/>
              <p:nvPr/>
            </p:nvGrpSpPr>
            <p:grpSpPr>
              <a:xfrm>
                <a:off x="157330" y="4197260"/>
                <a:ext cx="606149" cy="40103"/>
                <a:chOff x="157325" y="384725"/>
                <a:chExt cx="743650" cy="49200"/>
              </a:xfrm>
            </p:grpSpPr>
            <p:sp>
              <p:nvSpPr>
                <p:cNvPr id="10744" name="Google Shape;1074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9" name="Google Shape;10749;p31"/>
              <p:cNvGrpSpPr/>
              <p:nvPr/>
            </p:nvGrpSpPr>
            <p:grpSpPr>
              <a:xfrm>
                <a:off x="157330" y="4381140"/>
                <a:ext cx="606149" cy="40103"/>
                <a:chOff x="157325" y="384725"/>
                <a:chExt cx="743650" cy="49200"/>
              </a:xfrm>
            </p:grpSpPr>
            <p:sp>
              <p:nvSpPr>
                <p:cNvPr id="10750" name="Google Shape;1075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755" name="Google Shape;10755;p31"/>
          <p:cNvGrpSpPr/>
          <p:nvPr/>
        </p:nvGrpSpPr>
        <p:grpSpPr>
          <a:xfrm rot="10800000">
            <a:off x="2909428" y="4701173"/>
            <a:ext cx="6234568" cy="435094"/>
            <a:chOff x="-130297" y="4708398"/>
            <a:chExt cx="6234568" cy="435094"/>
          </a:xfrm>
        </p:grpSpPr>
        <p:grpSp>
          <p:nvGrpSpPr>
            <p:cNvPr id="10756" name="Google Shape;10756;p31"/>
            <p:cNvGrpSpPr/>
            <p:nvPr/>
          </p:nvGrpSpPr>
          <p:grpSpPr>
            <a:xfrm rot="5400000">
              <a:off x="1184428" y="3393674"/>
              <a:ext cx="435094" cy="3064543"/>
              <a:chOff x="157330" y="151887"/>
              <a:chExt cx="606149" cy="4269356"/>
            </a:xfrm>
          </p:grpSpPr>
          <p:grpSp>
            <p:nvGrpSpPr>
              <p:cNvPr id="10757" name="Google Shape;10757;p31"/>
              <p:cNvGrpSpPr/>
              <p:nvPr/>
            </p:nvGrpSpPr>
            <p:grpSpPr>
              <a:xfrm>
                <a:off x="157330" y="151887"/>
                <a:ext cx="606149" cy="40103"/>
                <a:chOff x="157325" y="384725"/>
                <a:chExt cx="743650" cy="49200"/>
              </a:xfrm>
            </p:grpSpPr>
            <p:sp>
              <p:nvSpPr>
                <p:cNvPr id="10758" name="Google Shape;1075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3" name="Google Shape;10763;p31"/>
              <p:cNvGrpSpPr/>
              <p:nvPr/>
            </p:nvGrpSpPr>
            <p:grpSpPr>
              <a:xfrm>
                <a:off x="157330" y="335768"/>
                <a:ext cx="606149" cy="40103"/>
                <a:chOff x="157325" y="384725"/>
                <a:chExt cx="743650" cy="49200"/>
              </a:xfrm>
            </p:grpSpPr>
            <p:sp>
              <p:nvSpPr>
                <p:cNvPr id="10764" name="Google Shape;1076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9" name="Google Shape;10769;p31"/>
              <p:cNvGrpSpPr/>
              <p:nvPr/>
            </p:nvGrpSpPr>
            <p:grpSpPr>
              <a:xfrm>
                <a:off x="157330" y="519649"/>
                <a:ext cx="606149" cy="40103"/>
                <a:chOff x="157325" y="384725"/>
                <a:chExt cx="743650" cy="49200"/>
              </a:xfrm>
            </p:grpSpPr>
            <p:sp>
              <p:nvSpPr>
                <p:cNvPr id="10770" name="Google Shape;1077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5" name="Google Shape;10775;p31"/>
              <p:cNvGrpSpPr/>
              <p:nvPr/>
            </p:nvGrpSpPr>
            <p:grpSpPr>
              <a:xfrm>
                <a:off x="157330" y="703529"/>
                <a:ext cx="606149" cy="40103"/>
                <a:chOff x="157325" y="384725"/>
                <a:chExt cx="743650" cy="49200"/>
              </a:xfrm>
            </p:grpSpPr>
            <p:sp>
              <p:nvSpPr>
                <p:cNvPr id="10776" name="Google Shape;1077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1" name="Google Shape;10781;p31"/>
              <p:cNvGrpSpPr/>
              <p:nvPr/>
            </p:nvGrpSpPr>
            <p:grpSpPr>
              <a:xfrm>
                <a:off x="157330" y="887410"/>
                <a:ext cx="606149" cy="40103"/>
                <a:chOff x="157325" y="384725"/>
                <a:chExt cx="743650" cy="49200"/>
              </a:xfrm>
            </p:grpSpPr>
            <p:sp>
              <p:nvSpPr>
                <p:cNvPr id="10782" name="Google Shape;1078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7" name="Google Shape;10787;p31"/>
              <p:cNvGrpSpPr/>
              <p:nvPr/>
            </p:nvGrpSpPr>
            <p:grpSpPr>
              <a:xfrm>
                <a:off x="157330" y="1071290"/>
                <a:ext cx="606149" cy="40103"/>
                <a:chOff x="157325" y="384725"/>
                <a:chExt cx="743650" cy="49200"/>
              </a:xfrm>
            </p:grpSpPr>
            <p:sp>
              <p:nvSpPr>
                <p:cNvPr id="10788" name="Google Shape;1078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3" name="Google Shape;10793;p31"/>
              <p:cNvGrpSpPr/>
              <p:nvPr/>
            </p:nvGrpSpPr>
            <p:grpSpPr>
              <a:xfrm>
                <a:off x="157330" y="1255171"/>
                <a:ext cx="606149" cy="40103"/>
                <a:chOff x="157325" y="384725"/>
                <a:chExt cx="743650" cy="49200"/>
              </a:xfrm>
            </p:grpSpPr>
            <p:sp>
              <p:nvSpPr>
                <p:cNvPr id="10794" name="Google Shape;1079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9" name="Google Shape;10799;p31"/>
              <p:cNvGrpSpPr/>
              <p:nvPr/>
            </p:nvGrpSpPr>
            <p:grpSpPr>
              <a:xfrm>
                <a:off x="157330" y="1439051"/>
                <a:ext cx="606149" cy="40103"/>
                <a:chOff x="157325" y="384725"/>
                <a:chExt cx="743650" cy="49200"/>
              </a:xfrm>
            </p:grpSpPr>
            <p:sp>
              <p:nvSpPr>
                <p:cNvPr id="10800" name="Google Shape;1080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5" name="Google Shape;10805;p31"/>
              <p:cNvGrpSpPr/>
              <p:nvPr/>
            </p:nvGrpSpPr>
            <p:grpSpPr>
              <a:xfrm>
                <a:off x="157330" y="1806812"/>
                <a:ext cx="606149" cy="40103"/>
                <a:chOff x="157325" y="384725"/>
                <a:chExt cx="743650" cy="49200"/>
              </a:xfrm>
            </p:grpSpPr>
            <p:sp>
              <p:nvSpPr>
                <p:cNvPr id="10806" name="Google Shape;1080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31"/>
              <p:cNvGrpSpPr/>
              <p:nvPr/>
            </p:nvGrpSpPr>
            <p:grpSpPr>
              <a:xfrm>
                <a:off x="157330" y="1622932"/>
                <a:ext cx="606149" cy="40103"/>
                <a:chOff x="157325" y="384725"/>
                <a:chExt cx="743650" cy="49200"/>
              </a:xfrm>
            </p:grpSpPr>
            <p:sp>
              <p:nvSpPr>
                <p:cNvPr id="10812" name="Google Shape;1081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7" name="Google Shape;10817;p31"/>
              <p:cNvGrpSpPr/>
              <p:nvPr/>
            </p:nvGrpSpPr>
            <p:grpSpPr>
              <a:xfrm>
                <a:off x="157330" y="1990693"/>
                <a:ext cx="606149" cy="40103"/>
                <a:chOff x="157325" y="384725"/>
                <a:chExt cx="743650" cy="49200"/>
              </a:xfrm>
            </p:grpSpPr>
            <p:sp>
              <p:nvSpPr>
                <p:cNvPr id="10818" name="Google Shape;1081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3" name="Google Shape;10823;p31"/>
              <p:cNvGrpSpPr/>
              <p:nvPr/>
            </p:nvGrpSpPr>
            <p:grpSpPr>
              <a:xfrm>
                <a:off x="157330" y="2174574"/>
                <a:ext cx="606149" cy="40103"/>
                <a:chOff x="157325" y="384725"/>
                <a:chExt cx="743650" cy="49200"/>
              </a:xfrm>
            </p:grpSpPr>
            <p:sp>
              <p:nvSpPr>
                <p:cNvPr id="10824" name="Google Shape;1082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9" name="Google Shape;10829;p31"/>
              <p:cNvGrpSpPr/>
              <p:nvPr/>
            </p:nvGrpSpPr>
            <p:grpSpPr>
              <a:xfrm>
                <a:off x="157330" y="2358454"/>
                <a:ext cx="606149" cy="40103"/>
                <a:chOff x="157325" y="384725"/>
                <a:chExt cx="743650" cy="49200"/>
              </a:xfrm>
            </p:grpSpPr>
            <p:sp>
              <p:nvSpPr>
                <p:cNvPr id="10830" name="Google Shape;1083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5" name="Google Shape;10835;p31"/>
              <p:cNvGrpSpPr/>
              <p:nvPr/>
            </p:nvGrpSpPr>
            <p:grpSpPr>
              <a:xfrm>
                <a:off x="157330" y="2542335"/>
                <a:ext cx="606149" cy="40103"/>
                <a:chOff x="157325" y="384725"/>
                <a:chExt cx="743650" cy="49200"/>
              </a:xfrm>
            </p:grpSpPr>
            <p:sp>
              <p:nvSpPr>
                <p:cNvPr id="10836" name="Google Shape;1083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1" name="Google Shape;10841;p31"/>
              <p:cNvGrpSpPr/>
              <p:nvPr/>
            </p:nvGrpSpPr>
            <p:grpSpPr>
              <a:xfrm>
                <a:off x="157330" y="2726215"/>
                <a:ext cx="606149" cy="40103"/>
                <a:chOff x="157325" y="384725"/>
                <a:chExt cx="743650" cy="49200"/>
              </a:xfrm>
            </p:grpSpPr>
            <p:sp>
              <p:nvSpPr>
                <p:cNvPr id="10842" name="Google Shape;1084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7" name="Google Shape;10847;p31"/>
              <p:cNvGrpSpPr/>
              <p:nvPr/>
            </p:nvGrpSpPr>
            <p:grpSpPr>
              <a:xfrm>
                <a:off x="157330" y="2910096"/>
                <a:ext cx="606149" cy="40103"/>
                <a:chOff x="157325" y="384725"/>
                <a:chExt cx="743650" cy="49200"/>
              </a:xfrm>
            </p:grpSpPr>
            <p:sp>
              <p:nvSpPr>
                <p:cNvPr id="10848" name="Google Shape;1084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3" name="Google Shape;10853;p31"/>
              <p:cNvGrpSpPr/>
              <p:nvPr/>
            </p:nvGrpSpPr>
            <p:grpSpPr>
              <a:xfrm>
                <a:off x="157330" y="3093976"/>
                <a:ext cx="606149" cy="40103"/>
                <a:chOff x="157325" y="384725"/>
                <a:chExt cx="743650" cy="49200"/>
              </a:xfrm>
            </p:grpSpPr>
            <p:sp>
              <p:nvSpPr>
                <p:cNvPr id="10854" name="Google Shape;1085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9" name="Google Shape;10859;p31"/>
              <p:cNvGrpSpPr/>
              <p:nvPr/>
            </p:nvGrpSpPr>
            <p:grpSpPr>
              <a:xfrm>
                <a:off x="157330" y="3277857"/>
                <a:ext cx="606149" cy="40103"/>
                <a:chOff x="157325" y="384725"/>
                <a:chExt cx="743650" cy="49200"/>
              </a:xfrm>
            </p:grpSpPr>
            <p:sp>
              <p:nvSpPr>
                <p:cNvPr id="10860" name="Google Shape;1086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5" name="Google Shape;10865;p31"/>
              <p:cNvGrpSpPr/>
              <p:nvPr/>
            </p:nvGrpSpPr>
            <p:grpSpPr>
              <a:xfrm>
                <a:off x="157330" y="3461737"/>
                <a:ext cx="606149" cy="40103"/>
                <a:chOff x="157325" y="384725"/>
                <a:chExt cx="743650" cy="49200"/>
              </a:xfrm>
            </p:grpSpPr>
            <p:sp>
              <p:nvSpPr>
                <p:cNvPr id="10866" name="Google Shape;1086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1" name="Google Shape;10871;p31"/>
              <p:cNvGrpSpPr/>
              <p:nvPr/>
            </p:nvGrpSpPr>
            <p:grpSpPr>
              <a:xfrm>
                <a:off x="157330" y="3645618"/>
                <a:ext cx="606149" cy="40103"/>
                <a:chOff x="157325" y="384725"/>
                <a:chExt cx="743650" cy="49200"/>
              </a:xfrm>
            </p:grpSpPr>
            <p:sp>
              <p:nvSpPr>
                <p:cNvPr id="10872" name="Google Shape;10872;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7" name="Google Shape;10877;p31"/>
              <p:cNvGrpSpPr/>
              <p:nvPr/>
            </p:nvGrpSpPr>
            <p:grpSpPr>
              <a:xfrm>
                <a:off x="157330" y="4013379"/>
                <a:ext cx="606149" cy="40103"/>
                <a:chOff x="157325" y="384725"/>
                <a:chExt cx="743650" cy="49200"/>
              </a:xfrm>
            </p:grpSpPr>
            <p:sp>
              <p:nvSpPr>
                <p:cNvPr id="10878" name="Google Shape;10878;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3" name="Google Shape;10883;p31"/>
              <p:cNvGrpSpPr/>
              <p:nvPr/>
            </p:nvGrpSpPr>
            <p:grpSpPr>
              <a:xfrm>
                <a:off x="157330" y="3829499"/>
                <a:ext cx="606149" cy="40103"/>
                <a:chOff x="157325" y="384725"/>
                <a:chExt cx="743650" cy="49200"/>
              </a:xfrm>
            </p:grpSpPr>
            <p:sp>
              <p:nvSpPr>
                <p:cNvPr id="10884" name="Google Shape;10884;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9" name="Google Shape;10889;p31"/>
              <p:cNvGrpSpPr/>
              <p:nvPr/>
            </p:nvGrpSpPr>
            <p:grpSpPr>
              <a:xfrm>
                <a:off x="157330" y="4197260"/>
                <a:ext cx="606149" cy="40103"/>
                <a:chOff x="157325" y="384725"/>
                <a:chExt cx="743650" cy="49200"/>
              </a:xfrm>
            </p:grpSpPr>
            <p:sp>
              <p:nvSpPr>
                <p:cNvPr id="10890" name="Google Shape;10890;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5" name="Google Shape;10895;p31"/>
              <p:cNvGrpSpPr/>
              <p:nvPr/>
            </p:nvGrpSpPr>
            <p:grpSpPr>
              <a:xfrm>
                <a:off x="157330" y="4381140"/>
                <a:ext cx="606149" cy="40103"/>
                <a:chOff x="157325" y="384725"/>
                <a:chExt cx="743650" cy="49200"/>
              </a:xfrm>
            </p:grpSpPr>
            <p:sp>
              <p:nvSpPr>
                <p:cNvPr id="10896" name="Google Shape;10896;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01" name="Google Shape;10901;p31"/>
            <p:cNvGrpSpPr/>
            <p:nvPr/>
          </p:nvGrpSpPr>
          <p:grpSpPr>
            <a:xfrm rot="5400000">
              <a:off x="4354453" y="3393674"/>
              <a:ext cx="435094" cy="3064543"/>
              <a:chOff x="157330" y="151887"/>
              <a:chExt cx="606149" cy="4269356"/>
            </a:xfrm>
          </p:grpSpPr>
          <p:grpSp>
            <p:nvGrpSpPr>
              <p:cNvPr id="10902" name="Google Shape;10902;p31"/>
              <p:cNvGrpSpPr/>
              <p:nvPr/>
            </p:nvGrpSpPr>
            <p:grpSpPr>
              <a:xfrm>
                <a:off x="157330" y="151887"/>
                <a:ext cx="606149" cy="40103"/>
                <a:chOff x="157325" y="384725"/>
                <a:chExt cx="743650" cy="49200"/>
              </a:xfrm>
            </p:grpSpPr>
            <p:sp>
              <p:nvSpPr>
                <p:cNvPr id="10903" name="Google Shape;1090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8" name="Google Shape;10908;p31"/>
              <p:cNvGrpSpPr/>
              <p:nvPr/>
            </p:nvGrpSpPr>
            <p:grpSpPr>
              <a:xfrm>
                <a:off x="157330" y="335768"/>
                <a:ext cx="606149" cy="40103"/>
                <a:chOff x="157325" y="384725"/>
                <a:chExt cx="743650" cy="49200"/>
              </a:xfrm>
            </p:grpSpPr>
            <p:sp>
              <p:nvSpPr>
                <p:cNvPr id="10909" name="Google Shape;1090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4" name="Google Shape;10914;p31"/>
              <p:cNvGrpSpPr/>
              <p:nvPr/>
            </p:nvGrpSpPr>
            <p:grpSpPr>
              <a:xfrm>
                <a:off x="157330" y="519649"/>
                <a:ext cx="606149" cy="40103"/>
                <a:chOff x="157325" y="384725"/>
                <a:chExt cx="743650" cy="49200"/>
              </a:xfrm>
            </p:grpSpPr>
            <p:sp>
              <p:nvSpPr>
                <p:cNvPr id="10915" name="Google Shape;1091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31"/>
              <p:cNvGrpSpPr/>
              <p:nvPr/>
            </p:nvGrpSpPr>
            <p:grpSpPr>
              <a:xfrm>
                <a:off x="157330" y="703529"/>
                <a:ext cx="606149" cy="40103"/>
                <a:chOff x="157325" y="384725"/>
                <a:chExt cx="743650" cy="49200"/>
              </a:xfrm>
            </p:grpSpPr>
            <p:sp>
              <p:nvSpPr>
                <p:cNvPr id="10921" name="Google Shape;1092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6" name="Google Shape;10926;p31"/>
              <p:cNvGrpSpPr/>
              <p:nvPr/>
            </p:nvGrpSpPr>
            <p:grpSpPr>
              <a:xfrm>
                <a:off x="157330" y="887410"/>
                <a:ext cx="606149" cy="40103"/>
                <a:chOff x="157325" y="384725"/>
                <a:chExt cx="743650" cy="49200"/>
              </a:xfrm>
            </p:grpSpPr>
            <p:sp>
              <p:nvSpPr>
                <p:cNvPr id="10927" name="Google Shape;1092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31"/>
              <p:cNvGrpSpPr/>
              <p:nvPr/>
            </p:nvGrpSpPr>
            <p:grpSpPr>
              <a:xfrm>
                <a:off x="157330" y="1071290"/>
                <a:ext cx="606149" cy="40103"/>
                <a:chOff x="157325" y="384725"/>
                <a:chExt cx="743650" cy="49200"/>
              </a:xfrm>
            </p:grpSpPr>
            <p:sp>
              <p:nvSpPr>
                <p:cNvPr id="10933" name="Google Shape;1093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8" name="Google Shape;10938;p31"/>
              <p:cNvGrpSpPr/>
              <p:nvPr/>
            </p:nvGrpSpPr>
            <p:grpSpPr>
              <a:xfrm>
                <a:off x="157330" y="1255171"/>
                <a:ext cx="606149" cy="40103"/>
                <a:chOff x="157325" y="384725"/>
                <a:chExt cx="743650" cy="49200"/>
              </a:xfrm>
            </p:grpSpPr>
            <p:sp>
              <p:nvSpPr>
                <p:cNvPr id="10939" name="Google Shape;1093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4" name="Google Shape;10944;p31"/>
              <p:cNvGrpSpPr/>
              <p:nvPr/>
            </p:nvGrpSpPr>
            <p:grpSpPr>
              <a:xfrm>
                <a:off x="157330" y="1439051"/>
                <a:ext cx="606149" cy="40103"/>
                <a:chOff x="157325" y="384725"/>
                <a:chExt cx="743650" cy="49200"/>
              </a:xfrm>
            </p:grpSpPr>
            <p:sp>
              <p:nvSpPr>
                <p:cNvPr id="10945" name="Google Shape;1094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31"/>
              <p:cNvGrpSpPr/>
              <p:nvPr/>
            </p:nvGrpSpPr>
            <p:grpSpPr>
              <a:xfrm>
                <a:off x="157330" y="1806812"/>
                <a:ext cx="606149" cy="40103"/>
                <a:chOff x="157325" y="384725"/>
                <a:chExt cx="743650" cy="49200"/>
              </a:xfrm>
            </p:grpSpPr>
            <p:sp>
              <p:nvSpPr>
                <p:cNvPr id="10951" name="Google Shape;1095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6" name="Google Shape;10956;p31"/>
              <p:cNvGrpSpPr/>
              <p:nvPr/>
            </p:nvGrpSpPr>
            <p:grpSpPr>
              <a:xfrm>
                <a:off x="157330" y="1622932"/>
                <a:ext cx="606149" cy="40103"/>
                <a:chOff x="157325" y="384725"/>
                <a:chExt cx="743650" cy="49200"/>
              </a:xfrm>
            </p:grpSpPr>
            <p:sp>
              <p:nvSpPr>
                <p:cNvPr id="10957" name="Google Shape;1095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2" name="Google Shape;10962;p31"/>
              <p:cNvGrpSpPr/>
              <p:nvPr/>
            </p:nvGrpSpPr>
            <p:grpSpPr>
              <a:xfrm>
                <a:off x="157330" y="1990693"/>
                <a:ext cx="606149" cy="40103"/>
                <a:chOff x="157325" y="384725"/>
                <a:chExt cx="743650" cy="49200"/>
              </a:xfrm>
            </p:grpSpPr>
            <p:sp>
              <p:nvSpPr>
                <p:cNvPr id="10963" name="Google Shape;1096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31"/>
              <p:cNvGrpSpPr/>
              <p:nvPr/>
            </p:nvGrpSpPr>
            <p:grpSpPr>
              <a:xfrm>
                <a:off x="157330" y="2174574"/>
                <a:ext cx="606149" cy="40103"/>
                <a:chOff x="157325" y="384725"/>
                <a:chExt cx="743650" cy="49200"/>
              </a:xfrm>
            </p:grpSpPr>
            <p:sp>
              <p:nvSpPr>
                <p:cNvPr id="10969" name="Google Shape;1096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4" name="Google Shape;10974;p31"/>
              <p:cNvGrpSpPr/>
              <p:nvPr/>
            </p:nvGrpSpPr>
            <p:grpSpPr>
              <a:xfrm>
                <a:off x="157330" y="2358454"/>
                <a:ext cx="606149" cy="40103"/>
                <a:chOff x="157325" y="384725"/>
                <a:chExt cx="743650" cy="49200"/>
              </a:xfrm>
            </p:grpSpPr>
            <p:sp>
              <p:nvSpPr>
                <p:cNvPr id="10975" name="Google Shape;1097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0" name="Google Shape;10980;p31"/>
              <p:cNvGrpSpPr/>
              <p:nvPr/>
            </p:nvGrpSpPr>
            <p:grpSpPr>
              <a:xfrm>
                <a:off x="157330" y="2542335"/>
                <a:ext cx="606149" cy="40103"/>
                <a:chOff x="157325" y="384725"/>
                <a:chExt cx="743650" cy="49200"/>
              </a:xfrm>
            </p:grpSpPr>
            <p:sp>
              <p:nvSpPr>
                <p:cNvPr id="10981" name="Google Shape;1098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6" name="Google Shape;10986;p31"/>
              <p:cNvGrpSpPr/>
              <p:nvPr/>
            </p:nvGrpSpPr>
            <p:grpSpPr>
              <a:xfrm>
                <a:off x="157330" y="2726215"/>
                <a:ext cx="606149" cy="40103"/>
                <a:chOff x="157325" y="384725"/>
                <a:chExt cx="743650" cy="49200"/>
              </a:xfrm>
            </p:grpSpPr>
            <p:sp>
              <p:nvSpPr>
                <p:cNvPr id="10987" name="Google Shape;1098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31"/>
              <p:cNvGrpSpPr/>
              <p:nvPr/>
            </p:nvGrpSpPr>
            <p:grpSpPr>
              <a:xfrm>
                <a:off x="157330" y="2910096"/>
                <a:ext cx="606149" cy="40103"/>
                <a:chOff x="157325" y="384725"/>
                <a:chExt cx="743650" cy="49200"/>
              </a:xfrm>
            </p:grpSpPr>
            <p:sp>
              <p:nvSpPr>
                <p:cNvPr id="10993" name="Google Shape;1099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8" name="Google Shape;10998;p31"/>
              <p:cNvGrpSpPr/>
              <p:nvPr/>
            </p:nvGrpSpPr>
            <p:grpSpPr>
              <a:xfrm>
                <a:off x="157330" y="3093976"/>
                <a:ext cx="606149" cy="40103"/>
                <a:chOff x="157325" y="384725"/>
                <a:chExt cx="743650" cy="49200"/>
              </a:xfrm>
            </p:grpSpPr>
            <p:sp>
              <p:nvSpPr>
                <p:cNvPr id="10999" name="Google Shape;1099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4" name="Google Shape;11004;p31"/>
              <p:cNvGrpSpPr/>
              <p:nvPr/>
            </p:nvGrpSpPr>
            <p:grpSpPr>
              <a:xfrm>
                <a:off x="157330" y="3277857"/>
                <a:ext cx="606149" cy="40103"/>
                <a:chOff x="157325" y="384725"/>
                <a:chExt cx="743650" cy="49200"/>
              </a:xfrm>
            </p:grpSpPr>
            <p:sp>
              <p:nvSpPr>
                <p:cNvPr id="11005" name="Google Shape;1100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0" name="Google Shape;11010;p31"/>
              <p:cNvGrpSpPr/>
              <p:nvPr/>
            </p:nvGrpSpPr>
            <p:grpSpPr>
              <a:xfrm>
                <a:off x="157330" y="3461737"/>
                <a:ext cx="606149" cy="40103"/>
                <a:chOff x="157325" y="384725"/>
                <a:chExt cx="743650" cy="49200"/>
              </a:xfrm>
            </p:grpSpPr>
            <p:sp>
              <p:nvSpPr>
                <p:cNvPr id="11011" name="Google Shape;1101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6" name="Google Shape;11016;p31"/>
              <p:cNvGrpSpPr/>
              <p:nvPr/>
            </p:nvGrpSpPr>
            <p:grpSpPr>
              <a:xfrm>
                <a:off x="157330" y="3645618"/>
                <a:ext cx="606149" cy="40103"/>
                <a:chOff x="157325" y="384725"/>
                <a:chExt cx="743650" cy="49200"/>
              </a:xfrm>
            </p:grpSpPr>
            <p:sp>
              <p:nvSpPr>
                <p:cNvPr id="11017" name="Google Shape;11017;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31"/>
              <p:cNvGrpSpPr/>
              <p:nvPr/>
            </p:nvGrpSpPr>
            <p:grpSpPr>
              <a:xfrm>
                <a:off x="157330" y="4013379"/>
                <a:ext cx="606149" cy="40103"/>
                <a:chOff x="157325" y="384725"/>
                <a:chExt cx="743650" cy="49200"/>
              </a:xfrm>
            </p:grpSpPr>
            <p:sp>
              <p:nvSpPr>
                <p:cNvPr id="11023" name="Google Shape;11023;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31"/>
              <p:cNvGrpSpPr/>
              <p:nvPr/>
            </p:nvGrpSpPr>
            <p:grpSpPr>
              <a:xfrm>
                <a:off x="157330" y="3829499"/>
                <a:ext cx="606149" cy="40103"/>
                <a:chOff x="157325" y="384725"/>
                <a:chExt cx="743650" cy="49200"/>
              </a:xfrm>
            </p:grpSpPr>
            <p:sp>
              <p:nvSpPr>
                <p:cNvPr id="11029" name="Google Shape;11029;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4" name="Google Shape;11034;p31"/>
              <p:cNvGrpSpPr/>
              <p:nvPr/>
            </p:nvGrpSpPr>
            <p:grpSpPr>
              <a:xfrm>
                <a:off x="157330" y="4197260"/>
                <a:ext cx="606149" cy="40103"/>
                <a:chOff x="157325" y="384725"/>
                <a:chExt cx="743650" cy="49200"/>
              </a:xfrm>
            </p:grpSpPr>
            <p:sp>
              <p:nvSpPr>
                <p:cNvPr id="11035" name="Google Shape;11035;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0" name="Google Shape;11040;p31"/>
              <p:cNvGrpSpPr/>
              <p:nvPr/>
            </p:nvGrpSpPr>
            <p:grpSpPr>
              <a:xfrm>
                <a:off x="157330" y="4381140"/>
                <a:ext cx="606149" cy="40103"/>
                <a:chOff x="157325" y="384725"/>
                <a:chExt cx="743650" cy="49200"/>
              </a:xfrm>
            </p:grpSpPr>
            <p:sp>
              <p:nvSpPr>
                <p:cNvPr id="11041" name="Google Shape;11041;p3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3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3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3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3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1046" name="Shape 11046"/>
        <p:cNvGrpSpPr/>
        <p:nvPr/>
      </p:nvGrpSpPr>
      <p:grpSpPr>
        <a:xfrm>
          <a:off x="0" y="0"/>
          <a:ext cx="0" cy="0"/>
          <a:chOff x="0" y="0"/>
          <a:chExt cx="0" cy="0"/>
        </a:xfrm>
      </p:grpSpPr>
      <p:sp>
        <p:nvSpPr>
          <p:cNvPr id="11047" name="Google Shape;11047;p32"/>
          <p:cNvSpPr txBox="1"/>
          <p:nvPr>
            <p:ph type="title"/>
          </p:nvPr>
        </p:nvSpPr>
        <p:spPr>
          <a:xfrm>
            <a:off x="1042375" y="3271100"/>
            <a:ext cx="7109700" cy="6768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lgn="l">
              <a:spcBef>
                <a:spcPts val="0"/>
              </a:spcBef>
              <a:spcAft>
                <a:spcPts val="0"/>
              </a:spcAft>
              <a:buSzPts val="3000"/>
              <a:buNone/>
              <a:defRPr/>
            </a:lvl2pPr>
            <a:lvl3pPr lvl="2" rtl="0" algn="l">
              <a:spcBef>
                <a:spcPts val="0"/>
              </a:spcBef>
              <a:spcAft>
                <a:spcPts val="0"/>
              </a:spcAft>
              <a:buSzPts val="3000"/>
              <a:buNone/>
              <a:defRPr/>
            </a:lvl3pPr>
            <a:lvl4pPr lvl="3" rtl="0" algn="l">
              <a:spcBef>
                <a:spcPts val="0"/>
              </a:spcBef>
              <a:spcAft>
                <a:spcPts val="0"/>
              </a:spcAft>
              <a:buSzPts val="3000"/>
              <a:buNone/>
              <a:defRPr/>
            </a:lvl4pPr>
            <a:lvl5pPr lvl="4" rtl="0" algn="l">
              <a:spcBef>
                <a:spcPts val="0"/>
              </a:spcBef>
              <a:spcAft>
                <a:spcPts val="0"/>
              </a:spcAft>
              <a:buSzPts val="3000"/>
              <a:buNone/>
              <a:defRPr/>
            </a:lvl5pPr>
            <a:lvl6pPr lvl="5" rtl="0" algn="l">
              <a:spcBef>
                <a:spcPts val="0"/>
              </a:spcBef>
              <a:spcAft>
                <a:spcPts val="0"/>
              </a:spcAft>
              <a:buSzPts val="3000"/>
              <a:buNone/>
              <a:defRPr/>
            </a:lvl6pPr>
            <a:lvl7pPr lvl="6" rtl="0" algn="l">
              <a:spcBef>
                <a:spcPts val="0"/>
              </a:spcBef>
              <a:spcAft>
                <a:spcPts val="0"/>
              </a:spcAft>
              <a:buSzPts val="3000"/>
              <a:buNone/>
              <a:defRPr/>
            </a:lvl7pPr>
            <a:lvl8pPr lvl="7" rtl="0" algn="l">
              <a:spcBef>
                <a:spcPts val="0"/>
              </a:spcBef>
              <a:spcAft>
                <a:spcPts val="0"/>
              </a:spcAft>
              <a:buSzPts val="3000"/>
              <a:buNone/>
              <a:defRPr/>
            </a:lvl8pPr>
            <a:lvl9pPr lvl="8" rtl="0" algn="l">
              <a:spcBef>
                <a:spcPts val="0"/>
              </a:spcBef>
              <a:spcAft>
                <a:spcPts val="0"/>
              </a:spcAft>
              <a:buSzPts val="3000"/>
              <a:buNone/>
              <a:defRPr/>
            </a:lvl9pPr>
          </a:lstStyle>
          <a:p/>
        </p:txBody>
      </p:sp>
      <p:sp>
        <p:nvSpPr>
          <p:cNvPr id="11048" name="Google Shape;11048;p32"/>
          <p:cNvSpPr txBox="1"/>
          <p:nvPr>
            <p:ph idx="1" type="subTitle"/>
          </p:nvPr>
        </p:nvSpPr>
        <p:spPr>
          <a:xfrm>
            <a:off x="1046475" y="3951900"/>
            <a:ext cx="7074600" cy="624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49" name="Google Shape;11049;p32"/>
          <p:cNvSpPr/>
          <p:nvPr>
            <p:ph idx="2" type="pic"/>
          </p:nvPr>
        </p:nvSpPr>
        <p:spPr>
          <a:xfrm>
            <a:off x="1941750" y="542000"/>
            <a:ext cx="5260500" cy="2231100"/>
          </a:xfrm>
          <a:prstGeom prst="rect">
            <a:avLst/>
          </a:prstGeom>
          <a:noFill/>
          <a:ln cap="flat" cmpd="sng" w="19050">
            <a:solidFill>
              <a:schemeClr val="accent2"/>
            </a:solidFill>
            <a:prstDash val="solid"/>
            <a:round/>
            <a:headEnd len="sm" w="sm" type="none"/>
            <a:tailEnd len="sm" w="sm" type="none"/>
          </a:ln>
        </p:spPr>
      </p:sp>
      <p:grpSp>
        <p:nvGrpSpPr>
          <p:cNvPr id="11050" name="Google Shape;11050;p32"/>
          <p:cNvGrpSpPr/>
          <p:nvPr/>
        </p:nvGrpSpPr>
        <p:grpSpPr>
          <a:xfrm rot="10800000">
            <a:off x="8701741" y="11"/>
            <a:ext cx="435094" cy="3064543"/>
            <a:chOff x="157330" y="151887"/>
            <a:chExt cx="606149" cy="4269356"/>
          </a:xfrm>
        </p:grpSpPr>
        <p:grpSp>
          <p:nvGrpSpPr>
            <p:cNvPr id="11051" name="Google Shape;11051;p32"/>
            <p:cNvGrpSpPr/>
            <p:nvPr/>
          </p:nvGrpSpPr>
          <p:grpSpPr>
            <a:xfrm>
              <a:off x="157330" y="151887"/>
              <a:ext cx="606149" cy="40103"/>
              <a:chOff x="157325" y="384725"/>
              <a:chExt cx="743650" cy="49200"/>
            </a:xfrm>
          </p:grpSpPr>
          <p:sp>
            <p:nvSpPr>
              <p:cNvPr id="11052" name="Google Shape;11052;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7" name="Google Shape;11057;p32"/>
            <p:cNvGrpSpPr/>
            <p:nvPr/>
          </p:nvGrpSpPr>
          <p:grpSpPr>
            <a:xfrm>
              <a:off x="157330" y="335768"/>
              <a:ext cx="606149" cy="40103"/>
              <a:chOff x="157325" y="384725"/>
              <a:chExt cx="743650" cy="49200"/>
            </a:xfrm>
          </p:grpSpPr>
          <p:sp>
            <p:nvSpPr>
              <p:cNvPr id="11058" name="Google Shape;11058;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3" name="Google Shape;11063;p32"/>
            <p:cNvGrpSpPr/>
            <p:nvPr/>
          </p:nvGrpSpPr>
          <p:grpSpPr>
            <a:xfrm>
              <a:off x="157330" y="519649"/>
              <a:ext cx="606149" cy="40103"/>
              <a:chOff x="157325" y="384725"/>
              <a:chExt cx="743650" cy="49200"/>
            </a:xfrm>
          </p:grpSpPr>
          <p:sp>
            <p:nvSpPr>
              <p:cNvPr id="11064" name="Google Shape;11064;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9" name="Google Shape;11069;p32"/>
            <p:cNvGrpSpPr/>
            <p:nvPr/>
          </p:nvGrpSpPr>
          <p:grpSpPr>
            <a:xfrm>
              <a:off x="157330" y="703529"/>
              <a:ext cx="606149" cy="40103"/>
              <a:chOff x="157325" y="384725"/>
              <a:chExt cx="743650" cy="49200"/>
            </a:xfrm>
          </p:grpSpPr>
          <p:sp>
            <p:nvSpPr>
              <p:cNvPr id="11070" name="Google Shape;11070;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32"/>
            <p:cNvGrpSpPr/>
            <p:nvPr/>
          </p:nvGrpSpPr>
          <p:grpSpPr>
            <a:xfrm>
              <a:off x="157330" y="887410"/>
              <a:ext cx="606149" cy="40103"/>
              <a:chOff x="157325" y="384725"/>
              <a:chExt cx="743650" cy="49200"/>
            </a:xfrm>
          </p:grpSpPr>
          <p:sp>
            <p:nvSpPr>
              <p:cNvPr id="11076" name="Google Shape;11076;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1" name="Google Shape;11081;p32"/>
            <p:cNvGrpSpPr/>
            <p:nvPr/>
          </p:nvGrpSpPr>
          <p:grpSpPr>
            <a:xfrm>
              <a:off x="157330" y="1071290"/>
              <a:ext cx="606149" cy="40103"/>
              <a:chOff x="157325" y="384725"/>
              <a:chExt cx="743650" cy="49200"/>
            </a:xfrm>
          </p:grpSpPr>
          <p:sp>
            <p:nvSpPr>
              <p:cNvPr id="11082" name="Google Shape;11082;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32"/>
            <p:cNvGrpSpPr/>
            <p:nvPr/>
          </p:nvGrpSpPr>
          <p:grpSpPr>
            <a:xfrm>
              <a:off x="157330" y="1255171"/>
              <a:ext cx="606149" cy="40103"/>
              <a:chOff x="157325" y="384725"/>
              <a:chExt cx="743650" cy="49200"/>
            </a:xfrm>
          </p:grpSpPr>
          <p:sp>
            <p:nvSpPr>
              <p:cNvPr id="11088" name="Google Shape;11088;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32"/>
            <p:cNvGrpSpPr/>
            <p:nvPr/>
          </p:nvGrpSpPr>
          <p:grpSpPr>
            <a:xfrm>
              <a:off x="157330" y="1439051"/>
              <a:ext cx="606149" cy="40103"/>
              <a:chOff x="157325" y="384725"/>
              <a:chExt cx="743650" cy="49200"/>
            </a:xfrm>
          </p:grpSpPr>
          <p:sp>
            <p:nvSpPr>
              <p:cNvPr id="11094" name="Google Shape;11094;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9" name="Google Shape;11099;p32"/>
            <p:cNvGrpSpPr/>
            <p:nvPr/>
          </p:nvGrpSpPr>
          <p:grpSpPr>
            <a:xfrm>
              <a:off x="157330" y="1806812"/>
              <a:ext cx="606149" cy="40103"/>
              <a:chOff x="157325" y="384725"/>
              <a:chExt cx="743650" cy="49200"/>
            </a:xfrm>
          </p:grpSpPr>
          <p:sp>
            <p:nvSpPr>
              <p:cNvPr id="11100" name="Google Shape;11100;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5" name="Google Shape;11105;p32"/>
            <p:cNvGrpSpPr/>
            <p:nvPr/>
          </p:nvGrpSpPr>
          <p:grpSpPr>
            <a:xfrm>
              <a:off x="157330" y="1622932"/>
              <a:ext cx="606149" cy="40103"/>
              <a:chOff x="157325" y="384725"/>
              <a:chExt cx="743650" cy="49200"/>
            </a:xfrm>
          </p:grpSpPr>
          <p:sp>
            <p:nvSpPr>
              <p:cNvPr id="11106" name="Google Shape;11106;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32"/>
            <p:cNvGrpSpPr/>
            <p:nvPr/>
          </p:nvGrpSpPr>
          <p:grpSpPr>
            <a:xfrm>
              <a:off x="157330" y="1990693"/>
              <a:ext cx="606149" cy="40103"/>
              <a:chOff x="157325" y="384725"/>
              <a:chExt cx="743650" cy="49200"/>
            </a:xfrm>
          </p:grpSpPr>
          <p:sp>
            <p:nvSpPr>
              <p:cNvPr id="11112" name="Google Shape;11112;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32"/>
            <p:cNvGrpSpPr/>
            <p:nvPr/>
          </p:nvGrpSpPr>
          <p:grpSpPr>
            <a:xfrm>
              <a:off x="157330" y="2174574"/>
              <a:ext cx="606149" cy="40103"/>
              <a:chOff x="157325" y="384725"/>
              <a:chExt cx="743650" cy="49200"/>
            </a:xfrm>
          </p:grpSpPr>
          <p:sp>
            <p:nvSpPr>
              <p:cNvPr id="11118" name="Google Shape;11118;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3" name="Google Shape;11123;p32"/>
            <p:cNvGrpSpPr/>
            <p:nvPr/>
          </p:nvGrpSpPr>
          <p:grpSpPr>
            <a:xfrm>
              <a:off x="157330" y="2358454"/>
              <a:ext cx="606149" cy="40103"/>
              <a:chOff x="157325" y="384725"/>
              <a:chExt cx="743650" cy="49200"/>
            </a:xfrm>
          </p:grpSpPr>
          <p:sp>
            <p:nvSpPr>
              <p:cNvPr id="11124" name="Google Shape;11124;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9" name="Google Shape;11129;p32"/>
            <p:cNvGrpSpPr/>
            <p:nvPr/>
          </p:nvGrpSpPr>
          <p:grpSpPr>
            <a:xfrm>
              <a:off x="157330" y="2542335"/>
              <a:ext cx="606149" cy="40103"/>
              <a:chOff x="157325" y="384725"/>
              <a:chExt cx="743650" cy="49200"/>
            </a:xfrm>
          </p:grpSpPr>
          <p:sp>
            <p:nvSpPr>
              <p:cNvPr id="11130" name="Google Shape;11130;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5" name="Google Shape;11135;p32"/>
            <p:cNvGrpSpPr/>
            <p:nvPr/>
          </p:nvGrpSpPr>
          <p:grpSpPr>
            <a:xfrm>
              <a:off x="157330" y="2726215"/>
              <a:ext cx="606149" cy="40103"/>
              <a:chOff x="157325" y="384725"/>
              <a:chExt cx="743650" cy="49200"/>
            </a:xfrm>
          </p:grpSpPr>
          <p:sp>
            <p:nvSpPr>
              <p:cNvPr id="11136" name="Google Shape;11136;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1" name="Google Shape;11141;p32"/>
            <p:cNvGrpSpPr/>
            <p:nvPr/>
          </p:nvGrpSpPr>
          <p:grpSpPr>
            <a:xfrm>
              <a:off x="157330" y="2910096"/>
              <a:ext cx="606149" cy="40103"/>
              <a:chOff x="157325" y="384725"/>
              <a:chExt cx="743650" cy="49200"/>
            </a:xfrm>
          </p:grpSpPr>
          <p:sp>
            <p:nvSpPr>
              <p:cNvPr id="11142" name="Google Shape;11142;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32"/>
            <p:cNvGrpSpPr/>
            <p:nvPr/>
          </p:nvGrpSpPr>
          <p:grpSpPr>
            <a:xfrm>
              <a:off x="157330" y="3093976"/>
              <a:ext cx="606149" cy="40103"/>
              <a:chOff x="157325" y="384725"/>
              <a:chExt cx="743650" cy="49200"/>
            </a:xfrm>
          </p:grpSpPr>
          <p:sp>
            <p:nvSpPr>
              <p:cNvPr id="11148" name="Google Shape;11148;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32"/>
            <p:cNvGrpSpPr/>
            <p:nvPr/>
          </p:nvGrpSpPr>
          <p:grpSpPr>
            <a:xfrm>
              <a:off x="157330" y="3277857"/>
              <a:ext cx="606149" cy="40103"/>
              <a:chOff x="157325" y="384725"/>
              <a:chExt cx="743650" cy="49200"/>
            </a:xfrm>
          </p:grpSpPr>
          <p:sp>
            <p:nvSpPr>
              <p:cNvPr id="11154" name="Google Shape;11154;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9" name="Google Shape;11159;p32"/>
            <p:cNvGrpSpPr/>
            <p:nvPr/>
          </p:nvGrpSpPr>
          <p:grpSpPr>
            <a:xfrm>
              <a:off x="157330" y="3461737"/>
              <a:ext cx="606149" cy="40103"/>
              <a:chOff x="157325" y="384725"/>
              <a:chExt cx="743650" cy="49200"/>
            </a:xfrm>
          </p:grpSpPr>
          <p:sp>
            <p:nvSpPr>
              <p:cNvPr id="11160" name="Google Shape;11160;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5" name="Google Shape;11165;p32"/>
            <p:cNvGrpSpPr/>
            <p:nvPr/>
          </p:nvGrpSpPr>
          <p:grpSpPr>
            <a:xfrm>
              <a:off x="157330" y="3645618"/>
              <a:ext cx="606149" cy="40103"/>
              <a:chOff x="157325" y="384725"/>
              <a:chExt cx="743650" cy="49200"/>
            </a:xfrm>
          </p:grpSpPr>
          <p:sp>
            <p:nvSpPr>
              <p:cNvPr id="11166" name="Google Shape;11166;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1" name="Google Shape;11171;p32"/>
            <p:cNvGrpSpPr/>
            <p:nvPr/>
          </p:nvGrpSpPr>
          <p:grpSpPr>
            <a:xfrm>
              <a:off x="157330" y="4013379"/>
              <a:ext cx="606149" cy="40103"/>
              <a:chOff x="157325" y="384725"/>
              <a:chExt cx="743650" cy="49200"/>
            </a:xfrm>
          </p:grpSpPr>
          <p:sp>
            <p:nvSpPr>
              <p:cNvPr id="11172" name="Google Shape;11172;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7" name="Google Shape;11177;p32"/>
            <p:cNvGrpSpPr/>
            <p:nvPr/>
          </p:nvGrpSpPr>
          <p:grpSpPr>
            <a:xfrm>
              <a:off x="157330" y="3829499"/>
              <a:ext cx="606149" cy="40103"/>
              <a:chOff x="157325" y="384725"/>
              <a:chExt cx="743650" cy="49200"/>
            </a:xfrm>
          </p:grpSpPr>
          <p:sp>
            <p:nvSpPr>
              <p:cNvPr id="11178" name="Google Shape;11178;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3" name="Google Shape;11183;p32"/>
            <p:cNvGrpSpPr/>
            <p:nvPr/>
          </p:nvGrpSpPr>
          <p:grpSpPr>
            <a:xfrm>
              <a:off x="157330" y="4197260"/>
              <a:ext cx="606149" cy="40103"/>
              <a:chOff x="157325" y="384725"/>
              <a:chExt cx="743650" cy="49200"/>
            </a:xfrm>
          </p:grpSpPr>
          <p:sp>
            <p:nvSpPr>
              <p:cNvPr id="11184" name="Google Shape;11184;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32"/>
            <p:cNvGrpSpPr/>
            <p:nvPr/>
          </p:nvGrpSpPr>
          <p:grpSpPr>
            <a:xfrm>
              <a:off x="157330" y="4381140"/>
              <a:ext cx="606149" cy="40103"/>
              <a:chOff x="157325" y="384725"/>
              <a:chExt cx="743650" cy="49200"/>
            </a:xfrm>
          </p:grpSpPr>
          <p:sp>
            <p:nvSpPr>
              <p:cNvPr id="11190" name="Google Shape;11190;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95" name="Google Shape;11195;p32"/>
          <p:cNvGrpSpPr/>
          <p:nvPr/>
        </p:nvGrpSpPr>
        <p:grpSpPr>
          <a:xfrm rot="10800000">
            <a:off x="12791" y="11"/>
            <a:ext cx="435094" cy="3064543"/>
            <a:chOff x="157330" y="151887"/>
            <a:chExt cx="606149" cy="4269356"/>
          </a:xfrm>
        </p:grpSpPr>
        <p:grpSp>
          <p:nvGrpSpPr>
            <p:cNvPr id="11196" name="Google Shape;11196;p32"/>
            <p:cNvGrpSpPr/>
            <p:nvPr/>
          </p:nvGrpSpPr>
          <p:grpSpPr>
            <a:xfrm>
              <a:off x="157330" y="151887"/>
              <a:ext cx="606149" cy="40103"/>
              <a:chOff x="157325" y="384725"/>
              <a:chExt cx="743650" cy="49200"/>
            </a:xfrm>
          </p:grpSpPr>
          <p:sp>
            <p:nvSpPr>
              <p:cNvPr id="11197" name="Google Shape;11197;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2" name="Google Shape;11202;p32"/>
            <p:cNvGrpSpPr/>
            <p:nvPr/>
          </p:nvGrpSpPr>
          <p:grpSpPr>
            <a:xfrm>
              <a:off x="157330" y="335768"/>
              <a:ext cx="606149" cy="40103"/>
              <a:chOff x="157325" y="384725"/>
              <a:chExt cx="743650" cy="49200"/>
            </a:xfrm>
          </p:grpSpPr>
          <p:sp>
            <p:nvSpPr>
              <p:cNvPr id="11203" name="Google Shape;11203;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8" name="Google Shape;11208;p32"/>
            <p:cNvGrpSpPr/>
            <p:nvPr/>
          </p:nvGrpSpPr>
          <p:grpSpPr>
            <a:xfrm>
              <a:off x="157330" y="519649"/>
              <a:ext cx="606149" cy="40103"/>
              <a:chOff x="157325" y="384725"/>
              <a:chExt cx="743650" cy="49200"/>
            </a:xfrm>
          </p:grpSpPr>
          <p:sp>
            <p:nvSpPr>
              <p:cNvPr id="11209" name="Google Shape;11209;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4" name="Google Shape;11214;p32"/>
            <p:cNvGrpSpPr/>
            <p:nvPr/>
          </p:nvGrpSpPr>
          <p:grpSpPr>
            <a:xfrm>
              <a:off x="157330" y="703529"/>
              <a:ext cx="606149" cy="40103"/>
              <a:chOff x="157325" y="384725"/>
              <a:chExt cx="743650" cy="49200"/>
            </a:xfrm>
          </p:grpSpPr>
          <p:sp>
            <p:nvSpPr>
              <p:cNvPr id="11215" name="Google Shape;11215;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32"/>
            <p:cNvGrpSpPr/>
            <p:nvPr/>
          </p:nvGrpSpPr>
          <p:grpSpPr>
            <a:xfrm>
              <a:off x="157330" y="887410"/>
              <a:ext cx="606149" cy="40103"/>
              <a:chOff x="157325" y="384725"/>
              <a:chExt cx="743650" cy="49200"/>
            </a:xfrm>
          </p:grpSpPr>
          <p:sp>
            <p:nvSpPr>
              <p:cNvPr id="11221" name="Google Shape;11221;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6" name="Google Shape;11226;p32"/>
            <p:cNvGrpSpPr/>
            <p:nvPr/>
          </p:nvGrpSpPr>
          <p:grpSpPr>
            <a:xfrm>
              <a:off x="157330" y="1071290"/>
              <a:ext cx="606149" cy="40103"/>
              <a:chOff x="157325" y="384725"/>
              <a:chExt cx="743650" cy="49200"/>
            </a:xfrm>
          </p:grpSpPr>
          <p:sp>
            <p:nvSpPr>
              <p:cNvPr id="11227" name="Google Shape;11227;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2" name="Google Shape;11232;p32"/>
            <p:cNvGrpSpPr/>
            <p:nvPr/>
          </p:nvGrpSpPr>
          <p:grpSpPr>
            <a:xfrm>
              <a:off x="157330" y="1255171"/>
              <a:ext cx="606149" cy="40103"/>
              <a:chOff x="157325" y="384725"/>
              <a:chExt cx="743650" cy="49200"/>
            </a:xfrm>
          </p:grpSpPr>
          <p:sp>
            <p:nvSpPr>
              <p:cNvPr id="11233" name="Google Shape;11233;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8" name="Google Shape;11238;p32"/>
            <p:cNvGrpSpPr/>
            <p:nvPr/>
          </p:nvGrpSpPr>
          <p:grpSpPr>
            <a:xfrm>
              <a:off x="157330" y="1439051"/>
              <a:ext cx="606149" cy="40103"/>
              <a:chOff x="157325" y="384725"/>
              <a:chExt cx="743650" cy="49200"/>
            </a:xfrm>
          </p:grpSpPr>
          <p:sp>
            <p:nvSpPr>
              <p:cNvPr id="11239" name="Google Shape;11239;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4" name="Google Shape;11244;p32"/>
            <p:cNvGrpSpPr/>
            <p:nvPr/>
          </p:nvGrpSpPr>
          <p:grpSpPr>
            <a:xfrm>
              <a:off x="157330" y="1806812"/>
              <a:ext cx="606149" cy="40103"/>
              <a:chOff x="157325" y="384725"/>
              <a:chExt cx="743650" cy="49200"/>
            </a:xfrm>
          </p:grpSpPr>
          <p:sp>
            <p:nvSpPr>
              <p:cNvPr id="11245" name="Google Shape;11245;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0" name="Google Shape;11250;p32"/>
            <p:cNvGrpSpPr/>
            <p:nvPr/>
          </p:nvGrpSpPr>
          <p:grpSpPr>
            <a:xfrm>
              <a:off x="157330" y="1622932"/>
              <a:ext cx="606149" cy="40103"/>
              <a:chOff x="157325" y="384725"/>
              <a:chExt cx="743650" cy="49200"/>
            </a:xfrm>
          </p:grpSpPr>
          <p:sp>
            <p:nvSpPr>
              <p:cNvPr id="11251" name="Google Shape;11251;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6" name="Google Shape;11256;p32"/>
            <p:cNvGrpSpPr/>
            <p:nvPr/>
          </p:nvGrpSpPr>
          <p:grpSpPr>
            <a:xfrm>
              <a:off x="157330" y="1990693"/>
              <a:ext cx="606149" cy="40103"/>
              <a:chOff x="157325" y="384725"/>
              <a:chExt cx="743650" cy="49200"/>
            </a:xfrm>
          </p:grpSpPr>
          <p:sp>
            <p:nvSpPr>
              <p:cNvPr id="11257" name="Google Shape;11257;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2" name="Google Shape;11262;p32"/>
            <p:cNvGrpSpPr/>
            <p:nvPr/>
          </p:nvGrpSpPr>
          <p:grpSpPr>
            <a:xfrm>
              <a:off x="157330" y="2174574"/>
              <a:ext cx="606149" cy="40103"/>
              <a:chOff x="157325" y="384725"/>
              <a:chExt cx="743650" cy="49200"/>
            </a:xfrm>
          </p:grpSpPr>
          <p:sp>
            <p:nvSpPr>
              <p:cNvPr id="11263" name="Google Shape;11263;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8" name="Google Shape;11268;p32"/>
            <p:cNvGrpSpPr/>
            <p:nvPr/>
          </p:nvGrpSpPr>
          <p:grpSpPr>
            <a:xfrm>
              <a:off x="157330" y="2358454"/>
              <a:ext cx="606149" cy="40103"/>
              <a:chOff x="157325" y="384725"/>
              <a:chExt cx="743650" cy="49200"/>
            </a:xfrm>
          </p:grpSpPr>
          <p:sp>
            <p:nvSpPr>
              <p:cNvPr id="11269" name="Google Shape;11269;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4" name="Google Shape;11274;p32"/>
            <p:cNvGrpSpPr/>
            <p:nvPr/>
          </p:nvGrpSpPr>
          <p:grpSpPr>
            <a:xfrm>
              <a:off x="157330" y="2542335"/>
              <a:ext cx="606149" cy="40103"/>
              <a:chOff x="157325" y="384725"/>
              <a:chExt cx="743650" cy="49200"/>
            </a:xfrm>
          </p:grpSpPr>
          <p:sp>
            <p:nvSpPr>
              <p:cNvPr id="11275" name="Google Shape;11275;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0" name="Google Shape;11280;p32"/>
            <p:cNvGrpSpPr/>
            <p:nvPr/>
          </p:nvGrpSpPr>
          <p:grpSpPr>
            <a:xfrm>
              <a:off x="157330" y="2726215"/>
              <a:ext cx="606149" cy="40103"/>
              <a:chOff x="157325" y="384725"/>
              <a:chExt cx="743650" cy="49200"/>
            </a:xfrm>
          </p:grpSpPr>
          <p:sp>
            <p:nvSpPr>
              <p:cNvPr id="11281" name="Google Shape;11281;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6" name="Google Shape;11286;p32"/>
            <p:cNvGrpSpPr/>
            <p:nvPr/>
          </p:nvGrpSpPr>
          <p:grpSpPr>
            <a:xfrm>
              <a:off x="157330" y="2910096"/>
              <a:ext cx="606149" cy="40103"/>
              <a:chOff x="157325" y="384725"/>
              <a:chExt cx="743650" cy="49200"/>
            </a:xfrm>
          </p:grpSpPr>
          <p:sp>
            <p:nvSpPr>
              <p:cNvPr id="11287" name="Google Shape;11287;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2" name="Google Shape;11292;p32"/>
            <p:cNvGrpSpPr/>
            <p:nvPr/>
          </p:nvGrpSpPr>
          <p:grpSpPr>
            <a:xfrm>
              <a:off x="157330" y="3093976"/>
              <a:ext cx="606149" cy="40103"/>
              <a:chOff x="157325" y="384725"/>
              <a:chExt cx="743650" cy="49200"/>
            </a:xfrm>
          </p:grpSpPr>
          <p:sp>
            <p:nvSpPr>
              <p:cNvPr id="11293" name="Google Shape;11293;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8" name="Google Shape;11298;p32"/>
            <p:cNvGrpSpPr/>
            <p:nvPr/>
          </p:nvGrpSpPr>
          <p:grpSpPr>
            <a:xfrm>
              <a:off x="157330" y="3277857"/>
              <a:ext cx="606149" cy="40103"/>
              <a:chOff x="157325" y="384725"/>
              <a:chExt cx="743650" cy="49200"/>
            </a:xfrm>
          </p:grpSpPr>
          <p:sp>
            <p:nvSpPr>
              <p:cNvPr id="11299" name="Google Shape;11299;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4" name="Google Shape;11304;p32"/>
            <p:cNvGrpSpPr/>
            <p:nvPr/>
          </p:nvGrpSpPr>
          <p:grpSpPr>
            <a:xfrm>
              <a:off x="157330" y="3461737"/>
              <a:ext cx="606149" cy="40103"/>
              <a:chOff x="157325" y="384725"/>
              <a:chExt cx="743650" cy="49200"/>
            </a:xfrm>
          </p:grpSpPr>
          <p:sp>
            <p:nvSpPr>
              <p:cNvPr id="11305" name="Google Shape;11305;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0" name="Google Shape;11310;p32"/>
            <p:cNvGrpSpPr/>
            <p:nvPr/>
          </p:nvGrpSpPr>
          <p:grpSpPr>
            <a:xfrm>
              <a:off x="157330" y="3645618"/>
              <a:ext cx="606149" cy="40103"/>
              <a:chOff x="157325" y="384725"/>
              <a:chExt cx="743650" cy="49200"/>
            </a:xfrm>
          </p:grpSpPr>
          <p:sp>
            <p:nvSpPr>
              <p:cNvPr id="11311" name="Google Shape;11311;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6" name="Google Shape;11316;p32"/>
            <p:cNvGrpSpPr/>
            <p:nvPr/>
          </p:nvGrpSpPr>
          <p:grpSpPr>
            <a:xfrm>
              <a:off x="157330" y="4013379"/>
              <a:ext cx="606149" cy="40103"/>
              <a:chOff x="157325" y="384725"/>
              <a:chExt cx="743650" cy="49200"/>
            </a:xfrm>
          </p:grpSpPr>
          <p:sp>
            <p:nvSpPr>
              <p:cNvPr id="11317" name="Google Shape;11317;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2" name="Google Shape;11322;p32"/>
            <p:cNvGrpSpPr/>
            <p:nvPr/>
          </p:nvGrpSpPr>
          <p:grpSpPr>
            <a:xfrm>
              <a:off x="157330" y="3829499"/>
              <a:ext cx="606149" cy="40103"/>
              <a:chOff x="157325" y="384725"/>
              <a:chExt cx="743650" cy="49200"/>
            </a:xfrm>
          </p:grpSpPr>
          <p:sp>
            <p:nvSpPr>
              <p:cNvPr id="11323" name="Google Shape;11323;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8" name="Google Shape;11328;p32"/>
            <p:cNvGrpSpPr/>
            <p:nvPr/>
          </p:nvGrpSpPr>
          <p:grpSpPr>
            <a:xfrm>
              <a:off x="157330" y="4197260"/>
              <a:ext cx="606149" cy="40103"/>
              <a:chOff x="157325" y="384725"/>
              <a:chExt cx="743650" cy="49200"/>
            </a:xfrm>
          </p:grpSpPr>
          <p:sp>
            <p:nvSpPr>
              <p:cNvPr id="11329" name="Google Shape;11329;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4" name="Google Shape;11334;p32"/>
            <p:cNvGrpSpPr/>
            <p:nvPr/>
          </p:nvGrpSpPr>
          <p:grpSpPr>
            <a:xfrm>
              <a:off x="157330" y="4381140"/>
              <a:ext cx="606149" cy="40103"/>
              <a:chOff x="157325" y="384725"/>
              <a:chExt cx="743650" cy="49200"/>
            </a:xfrm>
          </p:grpSpPr>
          <p:sp>
            <p:nvSpPr>
              <p:cNvPr id="11335" name="Google Shape;11335;p32"/>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32"/>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32"/>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32"/>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32"/>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1340" name="Shape 11340"/>
        <p:cNvGrpSpPr/>
        <p:nvPr/>
      </p:nvGrpSpPr>
      <p:grpSpPr>
        <a:xfrm>
          <a:off x="0" y="0"/>
          <a:ext cx="0" cy="0"/>
          <a:chOff x="0" y="0"/>
          <a:chExt cx="0" cy="0"/>
        </a:xfrm>
      </p:grpSpPr>
      <p:sp>
        <p:nvSpPr>
          <p:cNvPr id="11341" name="Google Shape;11341;p33"/>
          <p:cNvSpPr txBox="1"/>
          <p:nvPr>
            <p:ph idx="1" type="body"/>
          </p:nvPr>
        </p:nvSpPr>
        <p:spPr>
          <a:xfrm>
            <a:off x="738300" y="1264150"/>
            <a:ext cx="7667400" cy="1337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1342" name="Google Shape;11342;p33"/>
          <p:cNvGrpSpPr/>
          <p:nvPr/>
        </p:nvGrpSpPr>
        <p:grpSpPr>
          <a:xfrm>
            <a:off x="-130297" y="-1052"/>
            <a:ext cx="9404593" cy="435094"/>
            <a:chOff x="6" y="4708398"/>
            <a:chExt cx="9404593" cy="435094"/>
          </a:xfrm>
        </p:grpSpPr>
        <p:grpSp>
          <p:nvGrpSpPr>
            <p:cNvPr id="11343" name="Google Shape;11343;p33"/>
            <p:cNvGrpSpPr/>
            <p:nvPr/>
          </p:nvGrpSpPr>
          <p:grpSpPr>
            <a:xfrm rot="5400000">
              <a:off x="1314731" y="3393674"/>
              <a:ext cx="435094" cy="3064543"/>
              <a:chOff x="157330" y="151887"/>
              <a:chExt cx="606149" cy="4269356"/>
            </a:xfrm>
          </p:grpSpPr>
          <p:grpSp>
            <p:nvGrpSpPr>
              <p:cNvPr id="11344" name="Google Shape;11344;p33"/>
              <p:cNvGrpSpPr/>
              <p:nvPr/>
            </p:nvGrpSpPr>
            <p:grpSpPr>
              <a:xfrm>
                <a:off x="157330" y="151887"/>
                <a:ext cx="606149" cy="40103"/>
                <a:chOff x="157325" y="384725"/>
                <a:chExt cx="743650" cy="49200"/>
              </a:xfrm>
            </p:grpSpPr>
            <p:sp>
              <p:nvSpPr>
                <p:cNvPr id="11345" name="Google Shape;1134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0" name="Google Shape;11350;p33"/>
              <p:cNvGrpSpPr/>
              <p:nvPr/>
            </p:nvGrpSpPr>
            <p:grpSpPr>
              <a:xfrm>
                <a:off x="157330" y="335768"/>
                <a:ext cx="606149" cy="40103"/>
                <a:chOff x="157325" y="384725"/>
                <a:chExt cx="743650" cy="49200"/>
              </a:xfrm>
            </p:grpSpPr>
            <p:sp>
              <p:nvSpPr>
                <p:cNvPr id="11351" name="Google Shape;1135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6" name="Google Shape;11356;p33"/>
              <p:cNvGrpSpPr/>
              <p:nvPr/>
            </p:nvGrpSpPr>
            <p:grpSpPr>
              <a:xfrm>
                <a:off x="157330" y="519649"/>
                <a:ext cx="606149" cy="40103"/>
                <a:chOff x="157325" y="384725"/>
                <a:chExt cx="743650" cy="49200"/>
              </a:xfrm>
            </p:grpSpPr>
            <p:sp>
              <p:nvSpPr>
                <p:cNvPr id="11357" name="Google Shape;1135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2" name="Google Shape;11362;p33"/>
              <p:cNvGrpSpPr/>
              <p:nvPr/>
            </p:nvGrpSpPr>
            <p:grpSpPr>
              <a:xfrm>
                <a:off x="157330" y="703529"/>
                <a:ext cx="606149" cy="40103"/>
                <a:chOff x="157325" y="384725"/>
                <a:chExt cx="743650" cy="49200"/>
              </a:xfrm>
            </p:grpSpPr>
            <p:sp>
              <p:nvSpPr>
                <p:cNvPr id="11363" name="Google Shape;1136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8" name="Google Shape;11368;p33"/>
              <p:cNvGrpSpPr/>
              <p:nvPr/>
            </p:nvGrpSpPr>
            <p:grpSpPr>
              <a:xfrm>
                <a:off x="157330" y="887410"/>
                <a:ext cx="606149" cy="40103"/>
                <a:chOff x="157325" y="384725"/>
                <a:chExt cx="743650" cy="49200"/>
              </a:xfrm>
            </p:grpSpPr>
            <p:sp>
              <p:nvSpPr>
                <p:cNvPr id="11369" name="Google Shape;1136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4" name="Google Shape;11374;p33"/>
              <p:cNvGrpSpPr/>
              <p:nvPr/>
            </p:nvGrpSpPr>
            <p:grpSpPr>
              <a:xfrm>
                <a:off x="157330" y="1071290"/>
                <a:ext cx="606149" cy="40103"/>
                <a:chOff x="157325" y="384725"/>
                <a:chExt cx="743650" cy="49200"/>
              </a:xfrm>
            </p:grpSpPr>
            <p:sp>
              <p:nvSpPr>
                <p:cNvPr id="11375" name="Google Shape;1137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0" name="Google Shape;11380;p33"/>
              <p:cNvGrpSpPr/>
              <p:nvPr/>
            </p:nvGrpSpPr>
            <p:grpSpPr>
              <a:xfrm>
                <a:off x="157330" y="1255171"/>
                <a:ext cx="606149" cy="40103"/>
                <a:chOff x="157325" y="384725"/>
                <a:chExt cx="743650" cy="49200"/>
              </a:xfrm>
            </p:grpSpPr>
            <p:sp>
              <p:nvSpPr>
                <p:cNvPr id="11381" name="Google Shape;1138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6" name="Google Shape;11386;p33"/>
              <p:cNvGrpSpPr/>
              <p:nvPr/>
            </p:nvGrpSpPr>
            <p:grpSpPr>
              <a:xfrm>
                <a:off x="157330" y="1439051"/>
                <a:ext cx="606149" cy="40103"/>
                <a:chOff x="157325" y="384725"/>
                <a:chExt cx="743650" cy="49200"/>
              </a:xfrm>
            </p:grpSpPr>
            <p:sp>
              <p:nvSpPr>
                <p:cNvPr id="11387" name="Google Shape;1138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2" name="Google Shape;11392;p33"/>
              <p:cNvGrpSpPr/>
              <p:nvPr/>
            </p:nvGrpSpPr>
            <p:grpSpPr>
              <a:xfrm>
                <a:off x="157330" y="1806812"/>
                <a:ext cx="606149" cy="40103"/>
                <a:chOff x="157325" y="384725"/>
                <a:chExt cx="743650" cy="49200"/>
              </a:xfrm>
            </p:grpSpPr>
            <p:sp>
              <p:nvSpPr>
                <p:cNvPr id="11393" name="Google Shape;1139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8" name="Google Shape;11398;p33"/>
              <p:cNvGrpSpPr/>
              <p:nvPr/>
            </p:nvGrpSpPr>
            <p:grpSpPr>
              <a:xfrm>
                <a:off x="157330" y="1622932"/>
                <a:ext cx="606149" cy="40103"/>
                <a:chOff x="157325" y="384725"/>
                <a:chExt cx="743650" cy="49200"/>
              </a:xfrm>
            </p:grpSpPr>
            <p:sp>
              <p:nvSpPr>
                <p:cNvPr id="11399" name="Google Shape;1139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4" name="Google Shape;11404;p33"/>
              <p:cNvGrpSpPr/>
              <p:nvPr/>
            </p:nvGrpSpPr>
            <p:grpSpPr>
              <a:xfrm>
                <a:off x="157330" y="1990693"/>
                <a:ext cx="606149" cy="40103"/>
                <a:chOff x="157325" y="384725"/>
                <a:chExt cx="743650" cy="49200"/>
              </a:xfrm>
            </p:grpSpPr>
            <p:sp>
              <p:nvSpPr>
                <p:cNvPr id="11405" name="Google Shape;1140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0" name="Google Shape;11410;p33"/>
              <p:cNvGrpSpPr/>
              <p:nvPr/>
            </p:nvGrpSpPr>
            <p:grpSpPr>
              <a:xfrm>
                <a:off x="157330" y="2174574"/>
                <a:ext cx="606149" cy="40103"/>
                <a:chOff x="157325" y="384725"/>
                <a:chExt cx="743650" cy="49200"/>
              </a:xfrm>
            </p:grpSpPr>
            <p:sp>
              <p:nvSpPr>
                <p:cNvPr id="11411" name="Google Shape;1141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6" name="Google Shape;11416;p33"/>
              <p:cNvGrpSpPr/>
              <p:nvPr/>
            </p:nvGrpSpPr>
            <p:grpSpPr>
              <a:xfrm>
                <a:off x="157330" y="2358454"/>
                <a:ext cx="606149" cy="40103"/>
                <a:chOff x="157325" y="384725"/>
                <a:chExt cx="743650" cy="49200"/>
              </a:xfrm>
            </p:grpSpPr>
            <p:sp>
              <p:nvSpPr>
                <p:cNvPr id="11417" name="Google Shape;1141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2" name="Google Shape;11422;p33"/>
              <p:cNvGrpSpPr/>
              <p:nvPr/>
            </p:nvGrpSpPr>
            <p:grpSpPr>
              <a:xfrm>
                <a:off x="157330" y="2542335"/>
                <a:ext cx="606149" cy="40103"/>
                <a:chOff x="157325" y="384725"/>
                <a:chExt cx="743650" cy="49200"/>
              </a:xfrm>
            </p:grpSpPr>
            <p:sp>
              <p:nvSpPr>
                <p:cNvPr id="11423" name="Google Shape;1142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8" name="Google Shape;11428;p33"/>
              <p:cNvGrpSpPr/>
              <p:nvPr/>
            </p:nvGrpSpPr>
            <p:grpSpPr>
              <a:xfrm>
                <a:off x="157330" y="2726215"/>
                <a:ext cx="606149" cy="40103"/>
                <a:chOff x="157325" y="384725"/>
                <a:chExt cx="743650" cy="49200"/>
              </a:xfrm>
            </p:grpSpPr>
            <p:sp>
              <p:nvSpPr>
                <p:cNvPr id="11429" name="Google Shape;1142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4" name="Google Shape;11434;p33"/>
              <p:cNvGrpSpPr/>
              <p:nvPr/>
            </p:nvGrpSpPr>
            <p:grpSpPr>
              <a:xfrm>
                <a:off x="157330" y="2910096"/>
                <a:ext cx="606149" cy="40103"/>
                <a:chOff x="157325" y="384725"/>
                <a:chExt cx="743650" cy="49200"/>
              </a:xfrm>
            </p:grpSpPr>
            <p:sp>
              <p:nvSpPr>
                <p:cNvPr id="11435" name="Google Shape;1143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0" name="Google Shape;11440;p33"/>
              <p:cNvGrpSpPr/>
              <p:nvPr/>
            </p:nvGrpSpPr>
            <p:grpSpPr>
              <a:xfrm>
                <a:off x="157330" y="3093976"/>
                <a:ext cx="606149" cy="40103"/>
                <a:chOff x="157325" y="384725"/>
                <a:chExt cx="743650" cy="49200"/>
              </a:xfrm>
            </p:grpSpPr>
            <p:sp>
              <p:nvSpPr>
                <p:cNvPr id="11441" name="Google Shape;1144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6" name="Google Shape;11446;p33"/>
              <p:cNvGrpSpPr/>
              <p:nvPr/>
            </p:nvGrpSpPr>
            <p:grpSpPr>
              <a:xfrm>
                <a:off x="157330" y="3277857"/>
                <a:ext cx="606149" cy="40103"/>
                <a:chOff x="157325" y="384725"/>
                <a:chExt cx="743650" cy="49200"/>
              </a:xfrm>
            </p:grpSpPr>
            <p:sp>
              <p:nvSpPr>
                <p:cNvPr id="11447" name="Google Shape;1144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2" name="Google Shape;11452;p33"/>
              <p:cNvGrpSpPr/>
              <p:nvPr/>
            </p:nvGrpSpPr>
            <p:grpSpPr>
              <a:xfrm>
                <a:off x="157330" y="3461737"/>
                <a:ext cx="606149" cy="40103"/>
                <a:chOff x="157325" y="384725"/>
                <a:chExt cx="743650" cy="49200"/>
              </a:xfrm>
            </p:grpSpPr>
            <p:sp>
              <p:nvSpPr>
                <p:cNvPr id="11453" name="Google Shape;1145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8" name="Google Shape;11458;p33"/>
              <p:cNvGrpSpPr/>
              <p:nvPr/>
            </p:nvGrpSpPr>
            <p:grpSpPr>
              <a:xfrm>
                <a:off x="157330" y="3645618"/>
                <a:ext cx="606149" cy="40103"/>
                <a:chOff x="157325" y="384725"/>
                <a:chExt cx="743650" cy="49200"/>
              </a:xfrm>
            </p:grpSpPr>
            <p:sp>
              <p:nvSpPr>
                <p:cNvPr id="11459" name="Google Shape;1145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4" name="Google Shape;11464;p33"/>
              <p:cNvGrpSpPr/>
              <p:nvPr/>
            </p:nvGrpSpPr>
            <p:grpSpPr>
              <a:xfrm>
                <a:off x="157330" y="4013379"/>
                <a:ext cx="606149" cy="40103"/>
                <a:chOff x="157325" y="384725"/>
                <a:chExt cx="743650" cy="49200"/>
              </a:xfrm>
            </p:grpSpPr>
            <p:sp>
              <p:nvSpPr>
                <p:cNvPr id="11465" name="Google Shape;1146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0" name="Google Shape;11470;p33"/>
              <p:cNvGrpSpPr/>
              <p:nvPr/>
            </p:nvGrpSpPr>
            <p:grpSpPr>
              <a:xfrm>
                <a:off x="157330" y="3829499"/>
                <a:ext cx="606149" cy="40103"/>
                <a:chOff x="157325" y="384725"/>
                <a:chExt cx="743650" cy="49200"/>
              </a:xfrm>
            </p:grpSpPr>
            <p:sp>
              <p:nvSpPr>
                <p:cNvPr id="11471" name="Google Shape;1147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6" name="Google Shape;11476;p33"/>
              <p:cNvGrpSpPr/>
              <p:nvPr/>
            </p:nvGrpSpPr>
            <p:grpSpPr>
              <a:xfrm>
                <a:off x="157330" y="4197260"/>
                <a:ext cx="606149" cy="40103"/>
                <a:chOff x="157325" y="384725"/>
                <a:chExt cx="743650" cy="49200"/>
              </a:xfrm>
            </p:grpSpPr>
            <p:sp>
              <p:nvSpPr>
                <p:cNvPr id="11477" name="Google Shape;1147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2" name="Google Shape;11482;p33"/>
              <p:cNvGrpSpPr/>
              <p:nvPr/>
            </p:nvGrpSpPr>
            <p:grpSpPr>
              <a:xfrm>
                <a:off x="157330" y="4381140"/>
                <a:ext cx="606149" cy="40103"/>
                <a:chOff x="157325" y="384725"/>
                <a:chExt cx="743650" cy="49200"/>
              </a:xfrm>
            </p:grpSpPr>
            <p:sp>
              <p:nvSpPr>
                <p:cNvPr id="11483" name="Google Shape;1148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88" name="Google Shape;11488;p33"/>
            <p:cNvGrpSpPr/>
            <p:nvPr/>
          </p:nvGrpSpPr>
          <p:grpSpPr>
            <a:xfrm rot="5400000">
              <a:off x="4484756" y="3393674"/>
              <a:ext cx="435094" cy="3064543"/>
              <a:chOff x="157330" y="151887"/>
              <a:chExt cx="606149" cy="4269356"/>
            </a:xfrm>
          </p:grpSpPr>
          <p:grpSp>
            <p:nvGrpSpPr>
              <p:cNvPr id="11489" name="Google Shape;11489;p33"/>
              <p:cNvGrpSpPr/>
              <p:nvPr/>
            </p:nvGrpSpPr>
            <p:grpSpPr>
              <a:xfrm>
                <a:off x="157330" y="151887"/>
                <a:ext cx="606149" cy="40103"/>
                <a:chOff x="157325" y="384725"/>
                <a:chExt cx="743650" cy="49200"/>
              </a:xfrm>
            </p:grpSpPr>
            <p:sp>
              <p:nvSpPr>
                <p:cNvPr id="11490" name="Google Shape;11490;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5" name="Google Shape;11495;p33"/>
              <p:cNvGrpSpPr/>
              <p:nvPr/>
            </p:nvGrpSpPr>
            <p:grpSpPr>
              <a:xfrm>
                <a:off x="157330" y="335768"/>
                <a:ext cx="606149" cy="40103"/>
                <a:chOff x="157325" y="384725"/>
                <a:chExt cx="743650" cy="49200"/>
              </a:xfrm>
            </p:grpSpPr>
            <p:sp>
              <p:nvSpPr>
                <p:cNvPr id="11496" name="Google Shape;11496;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1" name="Google Shape;11501;p33"/>
              <p:cNvGrpSpPr/>
              <p:nvPr/>
            </p:nvGrpSpPr>
            <p:grpSpPr>
              <a:xfrm>
                <a:off x="157330" y="519649"/>
                <a:ext cx="606149" cy="40103"/>
                <a:chOff x="157325" y="384725"/>
                <a:chExt cx="743650" cy="49200"/>
              </a:xfrm>
            </p:grpSpPr>
            <p:sp>
              <p:nvSpPr>
                <p:cNvPr id="11502" name="Google Shape;11502;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7" name="Google Shape;11507;p33"/>
              <p:cNvGrpSpPr/>
              <p:nvPr/>
            </p:nvGrpSpPr>
            <p:grpSpPr>
              <a:xfrm>
                <a:off x="157330" y="703529"/>
                <a:ext cx="606149" cy="40103"/>
                <a:chOff x="157325" y="384725"/>
                <a:chExt cx="743650" cy="49200"/>
              </a:xfrm>
            </p:grpSpPr>
            <p:sp>
              <p:nvSpPr>
                <p:cNvPr id="11508" name="Google Shape;11508;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3" name="Google Shape;11513;p33"/>
              <p:cNvGrpSpPr/>
              <p:nvPr/>
            </p:nvGrpSpPr>
            <p:grpSpPr>
              <a:xfrm>
                <a:off x="157330" y="887410"/>
                <a:ext cx="606149" cy="40103"/>
                <a:chOff x="157325" y="384725"/>
                <a:chExt cx="743650" cy="49200"/>
              </a:xfrm>
            </p:grpSpPr>
            <p:sp>
              <p:nvSpPr>
                <p:cNvPr id="11514" name="Google Shape;11514;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9" name="Google Shape;11519;p33"/>
              <p:cNvGrpSpPr/>
              <p:nvPr/>
            </p:nvGrpSpPr>
            <p:grpSpPr>
              <a:xfrm>
                <a:off x="157330" y="1071290"/>
                <a:ext cx="606149" cy="40103"/>
                <a:chOff x="157325" y="384725"/>
                <a:chExt cx="743650" cy="49200"/>
              </a:xfrm>
            </p:grpSpPr>
            <p:sp>
              <p:nvSpPr>
                <p:cNvPr id="11520" name="Google Shape;11520;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5" name="Google Shape;11525;p33"/>
              <p:cNvGrpSpPr/>
              <p:nvPr/>
            </p:nvGrpSpPr>
            <p:grpSpPr>
              <a:xfrm>
                <a:off x="157330" y="1255171"/>
                <a:ext cx="606149" cy="40103"/>
                <a:chOff x="157325" y="384725"/>
                <a:chExt cx="743650" cy="49200"/>
              </a:xfrm>
            </p:grpSpPr>
            <p:sp>
              <p:nvSpPr>
                <p:cNvPr id="11526" name="Google Shape;11526;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1" name="Google Shape;11531;p33"/>
              <p:cNvGrpSpPr/>
              <p:nvPr/>
            </p:nvGrpSpPr>
            <p:grpSpPr>
              <a:xfrm>
                <a:off x="157330" y="1439051"/>
                <a:ext cx="606149" cy="40103"/>
                <a:chOff x="157325" y="384725"/>
                <a:chExt cx="743650" cy="49200"/>
              </a:xfrm>
            </p:grpSpPr>
            <p:sp>
              <p:nvSpPr>
                <p:cNvPr id="11532" name="Google Shape;11532;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7" name="Google Shape;11537;p33"/>
              <p:cNvGrpSpPr/>
              <p:nvPr/>
            </p:nvGrpSpPr>
            <p:grpSpPr>
              <a:xfrm>
                <a:off x="157330" y="1806812"/>
                <a:ext cx="606149" cy="40103"/>
                <a:chOff x="157325" y="384725"/>
                <a:chExt cx="743650" cy="49200"/>
              </a:xfrm>
            </p:grpSpPr>
            <p:sp>
              <p:nvSpPr>
                <p:cNvPr id="11538" name="Google Shape;11538;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3" name="Google Shape;11543;p33"/>
              <p:cNvGrpSpPr/>
              <p:nvPr/>
            </p:nvGrpSpPr>
            <p:grpSpPr>
              <a:xfrm>
                <a:off x="157330" y="1622932"/>
                <a:ext cx="606149" cy="40103"/>
                <a:chOff x="157325" y="384725"/>
                <a:chExt cx="743650" cy="49200"/>
              </a:xfrm>
            </p:grpSpPr>
            <p:sp>
              <p:nvSpPr>
                <p:cNvPr id="11544" name="Google Shape;11544;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9" name="Google Shape;11549;p33"/>
              <p:cNvGrpSpPr/>
              <p:nvPr/>
            </p:nvGrpSpPr>
            <p:grpSpPr>
              <a:xfrm>
                <a:off x="157330" y="1990693"/>
                <a:ext cx="606149" cy="40103"/>
                <a:chOff x="157325" y="384725"/>
                <a:chExt cx="743650" cy="49200"/>
              </a:xfrm>
            </p:grpSpPr>
            <p:sp>
              <p:nvSpPr>
                <p:cNvPr id="11550" name="Google Shape;11550;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5" name="Google Shape;11555;p33"/>
              <p:cNvGrpSpPr/>
              <p:nvPr/>
            </p:nvGrpSpPr>
            <p:grpSpPr>
              <a:xfrm>
                <a:off x="157330" y="2174574"/>
                <a:ext cx="606149" cy="40103"/>
                <a:chOff x="157325" y="384725"/>
                <a:chExt cx="743650" cy="49200"/>
              </a:xfrm>
            </p:grpSpPr>
            <p:sp>
              <p:nvSpPr>
                <p:cNvPr id="11556" name="Google Shape;11556;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1" name="Google Shape;11561;p33"/>
              <p:cNvGrpSpPr/>
              <p:nvPr/>
            </p:nvGrpSpPr>
            <p:grpSpPr>
              <a:xfrm>
                <a:off x="157330" y="2358454"/>
                <a:ext cx="606149" cy="40103"/>
                <a:chOff x="157325" y="384725"/>
                <a:chExt cx="743650" cy="49200"/>
              </a:xfrm>
            </p:grpSpPr>
            <p:sp>
              <p:nvSpPr>
                <p:cNvPr id="11562" name="Google Shape;11562;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7" name="Google Shape;11567;p33"/>
              <p:cNvGrpSpPr/>
              <p:nvPr/>
            </p:nvGrpSpPr>
            <p:grpSpPr>
              <a:xfrm>
                <a:off x="157330" y="2542335"/>
                <a:ext cx="606149" cy="40103"/>
                <a:chOff x="157325" y="384725"/>
                <a:chExt cx="743650" cy="49200"/>
              </a:xfrm>
            </p:grpSpPr>
            <p:sp>
              <p:nvSpPr>
                <p:cNvPr id="11568" name="Google Shape;11568;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3" name="Google Shape;11573;p33"/>
              <p:cNvGrpSpPr/>
              <p:nvPr/>
            </p:nvGrpSpPr>
            <p:grpSpPr>
              <a:xfrm>
                <a:off x="157330" y="2726215"/>
                <a:ext cx="606149" cy="40103"/>
                <a:chOff x="157325" y="384725"/>
                <a:chExt cx="743650" cy="49200"/>
              </a:xfrm>
            </p:grpSpPr>
            <p:sp>
              <p:nvSpPr>
                <p:cNvPr id="11574" name="Google Shape;11574;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9" name="Google Shape;11579;p33"/>
              <p:cNvGrpSpPr/>
              <p:nvPr/>
            </p:nvGrpSpPr>
            <p:grpSpPr>
              <a:xfrm>
                <a:off x="157330" y="2910096"/>
                <a:ext cx="606149" cy="40103"/>
                <a:chOff x="157325" y="384725"/>
                <a:chExt cx="743650" cy="49200"/>
              </a:xfrm>
            </p:grpSpPr>
            <p:sp>
              <p:nvSpPr>
                <p:cNvPr id="11580" name="Google Shape;11580;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5" name="Google Shape;11585;p33"/>
              <p:cNvGrpSpPr/>
              <p:nvPr/>
            </p:nvGrpSpPr>
            <p:grpSpPr>
              <a:xfrm>
                <a:off x="157330" y="3093976"/>
                <a:ext cx="606149" cy="40103"/>
                <a:chOff x="157325" y="384725"/>
                <a:chExt cx="743650" cy="49200"/>
              </a:xfrm>
            </p:grpSpPr>
            <p:sp>
              <p:nvSpPr>
                <p:cNvPr id="11586" name="Google Shape;11586;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1" name="Google Shape;11591;p33"/>
              <p:cNvGrpSpPr/>
              <p:nvPr/>
            </p:nvGrpSpPr>
            <p:grpSpPr>
              <a:xfrm>
                <a:off x="157330" y="3277857"/>
                <a:ext cx="606149" cy="40103"/>
                <a:chOff x="157325" y="384725"/>
                <a:chExt cx="743650" cy="49200"/>
              </a:xfrm>
            </p:grpSpPr>
            <p:sp>
              <p:nvSpPr>
                <p:cNvPr id="11592" name="Google Shape;11592;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7" name="Google Shape;11597;p33"/>
              <p:cNvGrpSpPr/>
              <p:nvPr/>
            </p:nvGrpSpPr>
            <p:grpSpPr>
              <a:xfrm>
                <a:off x="157330" y="3461737"/>
                <a:ext cx="606149" cy="40103"/>
                <a:chOff x="157325" y="384725"/>
                <a:chExt cx="743650" cy="49200"/>
              </a:xfrm>
            </p:grpSpPr>
            <p:sp>
              <p:nvSpPr>
                <p:cNvPr id="11598" name="Google Shape;11598;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3" name="Google Shape;11603;p33"/>
              <p:cNvGrpSpPr/>
              <p:nvPr/>
            </p:nvGrpSpPr>
            <p:grpSpPr>
              <a:xfrm>
                <a:off x="157330" y="3645618"/>
                <a:ext cx="606149" cy="40103"/>
                <a:chOff x="157325" y="384725"/>
                <a:chExt cx="743650" cy="49200"/>
              </a:xfrm>
            </p:grpSpPr>
            <p:sp>
              <p:nvSpPr>
                <p:cNvPr id="11604" name="Google Shape;11604;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9" name="Google Shape;11609;p33"/>
              <p:cNvGrpSpPr/>
              <p:nvPr/>
            </p:nvGrpSpPr>
            <p:grpSpPr>
              <a:xfrm>
                <a:off x="157330" y="4013379"/>
                <a:ext cx="606149" cy="40103"/>
                <a:chOff x="157325" y="384725"/>
                <a:chExt cx="743650" cy="49200"/>
              </a:xfrm>
            </p:grpSpPr>
            <p:sp>
              <p:nvSpPr>
                <p:cNvPr id="11610" name="Google Shape;11610;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5" name="Google Shape;11615;p33"/>
              <p:cNvGrpSpPr/>
              <p:nvPr/>
            </p:nvGrpSpPr>
            <p:grpSpPr>
              <a:xfrm>
                <a:off x="157330" y="3829499"/>
                <a:ext cx="606149" cy="40103"/>
                <a:chOff x="157325" y="384725"/>
                <a:chExt cx="743650" cy="49200"/>
              </a:xfrm>
            </p:grpSpPr>
            <p:sp>
              <p:nvSpPr>
                <p:cNvPr id="11616" name="Google Shape;11616;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1" name="Google Shape;11621;p33"/>
              <p:cNvGrpSpPr/>
              <p:nvPr/>
            </p:nvGrpSpPr>
            <p:grpSpPr>
              <a:xfrm>
                <a:off x="157330" y="4197260"/>
                <a:ext cx="606149" cy="40103"/>
                <a:chOff x="157325" y="384725"/>
                <a:chExt cx="743650" cy="49200"/>
              </a:xfrm>
            </p:grpSpPr>
            <p:sp>
              <p:nvSpPr>
                <p:cNvPr id="11622" name="Google Shape;11622;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7" name="Google Shape;11627;p33"/>
              <p:cNvGrpSpPr/>
              <p:nvPr/>
            </p:nvGrpSpPr>
            <p:grpSpPr>
              <a:xfrm>
                <a:off x="157330" y="4381140"/>
                <a:ext cx="606149" cy="40103"/>
                <a:chOff x="157325" y="384725"/>
                <a:chExt cx="743650" cy="49200"/>
              </a:xfrm>
            </p:grpSpPr>
            <p:sp>
              <p:nvSpPr>
                <p:cNvPr id="11628" name="Google Shape;11628;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33" name="Google Shape;11633;p33"/>
            <p:cNvGrpSpPr/>
            <p:nvPr/>
          </p:nvGrpSpPr>
          <p:grpSpPr>
            <a:xfrm rot="5400000">
              <a:off x="7654781" y="3393674"/>
              <a:ext cx="435094" cy="3064543"/>
              <a:chOff x="157330" y="151887"/>
              <a:chExt cx="606149" cy="4269356"/>
            </a:xfrm>
          </p:grpSpPr>
          <p:grpSp>
            <p:nvGrpSpPr>
              <p:cNvPr id="11634" name="Google Shape;11634;p33"/>
              <p:cNvGrpSpPr/>
              <p:nvPr/>
            </p:nvGrpSpPr>
            <p:grpSpPr>
              <a:xfrm>
                <a:off x="157330" y="151887"/>
                <a:ext cx="606149" cy="40103"/>
                <a:chOff x="157325" y="384725"/>
                <a:chExt cx="743650" cy="49200"/>
              </a:xfrm>
            </p:grpSpPr>
            <p:sp>
              <p:nvSpPr>
                <p:cNvPr id="11635" name="Google Shape;1163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0" name="Google Shape;11640;p33"/>
              <p:cNvGrpSpPr/>
              <p:nvPr/>
            </p:nvGrpSpPr>
            <p:grpSpPr>
              <a:xfrm>
                <a:off x="157330" y="335768"/>
                <a:ext cx="606149" cy="40103"/>
                <a:chOff x="157325" y="384725"/>
                <a:chExt cx="743650" cy="49200"/>
              </a:xfrm>
            </p:grpSpPr>
            <p:sp>
              <p:nvSpPr>
                <p:cNvPr id="11641" name="Google Shape;1164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6" name="Google Shape;11646;p33"/>
              <p:cNvGrpSpPr/>
              <p:nvPr/>
            </p:nvGrpSpPr>
            <p:grpSpPr>
              <a:xfrm>
                <a:off x="157330" y="519649"/>
                <a:ext cx="606149" cy="40103"/>
                <a:chOff x="157325" y="384725"/>
                <a:chExt cx="743650" cy="49200"/>
              </a:xfrm>
            </p:grpSpPr>
            <p:sp>
              <p:nvSpPr>
                <p:cNvPr id="11647" name="Google Shape;1164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2" name="Google Shape;11652;p33"/>
              <p:cNvGrpSpPr/>
              <p:nvPr/>
            </p:nvGrpSpPr>
            <p:grpSpPr>
              <a:xfrm>
                <a:off x="157330" y="703529"/>
                <a:ext cx="606149" cy="40103"/>
                <a:chOff x="157325" y="384725"/>
                <a:chExt cx="743650" cy="49200"/>
              </a:xfrm>
            </p:grpSpPr>
            <p:sp>
              <p:nvSpPr>
                <p:cNvPr id="11653" name="Google Shape;1165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8" name="Google Shape;11658;p33"/>
              <p:cNvGrpSpPr/>
              <p:nvPr/>
            </p:nvGrpSpPr>
            <p:grpSpPr>
              <a:xfrm>
                <a:off x="157330" y="887410"/>
                <a:ext cx="606149" cy="40103"/>
                <a:chOff x="157325" y="384725"/>
                <a:chExt cx="743650" cy="49200"/>
              </a:xfrm>
            </p:grpSpPr>
            <p:sp>
              <p:nvSpPr>
                <p:cNvPr id="11659" name="Google Shape;1165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4" name="Google Shape;11664;p33"/>
              <p:cNvGrpSpPr/>
              <p:nvPr/>
            </p:nvGrpSpPr>
            <p:grpSpPr>
              <a:xfrm>
                <a:off x="157330" y="1071290"/>
                <a:ext cx="606149" cy="40103"/>
                <a:chOff x="157325" y="384725"/>
                <a:chExt cx="743650" cy="49200"/>
              </a:xfrm>
            </p:grpSpPr>
            <p:sp>
              <p:nvSpPr>
                <p:cNvPr id="11665" name="Google Shape;1166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0" name="Google Shape;11670;p33"/>
              <p:cNvGrpSpPr/>
              <p:nvPr/>
            </p:nvGrpSpPr>
            <p:grpSpPr>
              <a:xfrm>
                <a:off x="157330" y="1255171"/>
                <a:ext cx="606149" cy="40103"/>
                <a:chOff x="157325" y="384725"/>
                <a:chExt cx="743650" cy="49200"/>
              </a:xfrm>
            </p:grpSpPr>
            <p:sp>
              <p:nvSpPr>
                <p:cNvPr id="11671" name="Google Shape;1167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6" name="Google Shape;11676;p33"/>
              <p:cNvGrpSpPr/>
              <p:nvPr/>
            </p:nvGrpSpPr>
            <p:grpSpPr>
              <a:xfrm>
                <a:off x="157330" y="1439051"/>
                <a:ext cx="606149" cy="40103"/>
                <a:chOff x="157325" y="384725"/>
                <a:chExt cx="743650" cy="49200"/>
              </a:xfrm>
            </p:grpSpPr>
            <p:sp>
              <p:nvSpPr>
                <p:cNvPr id="11677" name="Google Shape;1167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2" name="Google Shape;11682;p33"/>
              <p:cNvGrpSpPr/>
              <p:nvPr/>
            </p:nvGrpSpPr>
            <p:grpSpPr>
              <a:xfrm>
                <a:off x="157330" y="1806812"/>
                <a:ext cx="606149" cy="40103"/>
                <a:chOff x="157325" y="384725"/>
                <a:chExt cx="743650" cy="49200"/>
              </a:xfrm>
            </p:grpSpPr>
            <p:sp>
              <p:nvSpPr>
                <p:cNvPr id="11683" name="Google Shape;1168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8" name="Google Shape;11688;p33"/>
              <p:cNvGrpSpPr/>
              <p:nvPr/>
            </p:nvGrpSpPr>
            <p:grpSpPr>
              <a:xfrm>
                <a:off x="157330" y="1622932"/>
                <a:ext cx="606149" cy="40103"/>
                <a:chOff x="157325" y="384725"/>
                <a:chExt cx="743650" cy="49200"/>
              </a:xfrm>
            </p:grpSpPr>
            <p:sp>
              <p:nvSpPr>
                <p:cNvPr id="11689" name="Google Shape;1168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4" name="Google Shape;11694;p33"/>
              <p:cNvGrpSpPr/>
              <p:nvPr/>
            </p:nvGrpSpPr>
            <p:grpSpPr>
              <a:xfrm>
                <a:off x="157330" y="1990693"/>
                <a:ext cx="606149" cy="40103"/>
                <a:chOff x="157325" y="384725"/>
                <a:chExt cx="743650" cy="49200"/>
              </a:xfrm>
            </p:grpSpPr>
            <p:sp>
              <p:nvSpPr>
                <p:cNvPr id="11695" name="Google Shape;1169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0" name="Google Shape;11700;p33"/>
              <p:cNvGrpSpPr/>
              <p:nvPr/>
            </p:nvGrpSpPr>
            <p:grpSpPr>
              <a:xfrm>
                <a:off x="157330" y="2174574"/>
                <a:ext cx="606149" cy="40103"/>
                <a:chOff x="157325" y="384725"/>
                <a:chExt cx="743650" cy="49200"/>
              </a:xfrm>
            </p:grpSpPr>
            <p:sp>
              <p:nvSpPr>
                <p:cNvPr id="11701" name="Google Shape;1170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6" name="Google Shape;11706;p33"/>
              <p:cNvGrpSpPr/>
              <p:nvPr/>
            </p:nvGrpSpPr>
            <p:grpSpPr>
              <a:xfrm>
                <a:off x="157330" y="2358454"/>
                <a:ext cx="606149" cy="40103"/>
                <a:chOff x="157325" y="384725"/>
                <a:chExt cx="743650" cy="49200"/>
              </a:xfrm>
            </p:grpSpPr>
            <p:sp>
              <p:nvSpPr>
                <p:cNvPr id="11707" name="Google Shape;1170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2" name="Google Shape;11712;p33"/>
              <p:cNvGrpSpPr/>
              <p:nvPr/>
            </p:nvGrpSpPr>
            <p:grpSpPr>
              <a:xfrm>
                <a:off x="157330" y="2542335"/>
                <a:ext cx="606149" cy="40103"/>
                <a:chOff x="157325" y="384725"/>
                <a:chExt cx="743650" cy="49200"/>
              </a:xfrm>
            </p:grpSpPr>
            <p:sp>
              <p:nvSpPr>
                <p:cNvPr id="11713" name="Google Shape;1171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8" name="Google Shape;11718;p33"/>
              <p:cNvGrpSpPr/>
              <p:nvPr/>
            </p:nvGrpSpPr>
            <p:grpSpPr>
              <a:xfrm>
                <a:off x="157330" y="2726215"/>
                <a:ext cx="606149" cy="40103"/>
                <a:chOff x="157325" y="384725"/>
                <a:chExt cx="743650" cy="49200"/>
              </a:xfrm>
            </p:grpSpPr>
            <p:sp>
              <p:nvSpPr>
                <p:cNvPr id="11719" name="Google Shape;1171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4" name="Google Shape;11724;p33"/>
              <p:cNvGrpSpPr/>
              <p:nvPr/>
            </p:nvGrpSpPr>
            <p:grpSpPr>
              <a:xfrm>
                <a:off x="157330" y="2910096"/>
                <a:ext cx="606149" cy="40103"/>
                <a:chOff x="157325" y="384725"/>
                <a:chExt cx="743650" cy="49200"/>
              </a:xfrm>
            </p:grpSpPr>
            <p:sp>
              <p:nvSpPr>
                <p:cNvPr id="11725" name="Google Shape;1172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0" name="Google Shape;11730;p33"/>
              <p:cNvGrpSpPr/>
              <p:nvPr/>
            </p:nvGrpSpPr>
            <p:grpSpPr>
              <a:xfrm>
                <a:off x="157330" y="3093976"/>
                <a:ext cx="606149" cy="40103"/>
                <a:chOff x="157325" y="384725"/>
                <a:chExt cx="743650" cy="49200"/>
              </a:xfrm>
            </p:grpSpPr>
            <p:sp>
              <p:nvSpPr>
                <p:cNvPr id="11731" name="Google Shape;1173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6" name="Google Shape;11736;p33"/>
              <p:cNvGrpSpPr/>
              <p:nvPr/>
            </p:nvGrpSpPr>
            <p:grpSpPr>
              <a:xfrm>
                <a:off x="157330" y="3277857"/>
                <a:ext cx="606149" cy="40103"/>
                <a:chOff x="157325" y="384725"/>
                <a:chExt cx="743650" cy="49200"/>
              </a:xfrm>
            </p:grpSpPr>
            <p:sp>
              <p:nvSpPr>
                <p:cNvPr id="11737" name="Google Shape;1173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2" name="Google Shape;11742;p33"/>
              <p:cNvGrpSpPr/>
              <p:nvPr/>
            </p:nvGrpSpPr>
            <p:grpSpPr>
              <a:xfrm>
                <a:off x="157330" y="3461737"/>
                <a:ext cx="606149" cy="40103"/>
                <a:chOff x="157325" y="384725"/>
                <a:chExt cx="743650" cy="49200"/>
              </a:xfrm>
            </p:grpSpPr>
            <p:sp>
              <p:nvSpPr>
                <p:cNvPr id="11743" name="Google Shape;1174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8" name="Google Shape;11748;p33"/>
              <p:cNvGrpSpPr/>
              <p:nvPr/>
            </p:nvGrpSpPr>
            <p:grpSpPr>
              <a:xfrm>
                <a:off x="157330" y="3645618"/>
                <a:ext cx="606149" cy="40103"/>
                <a:chOff x="157325" y="384725"/>
                <a:chExt cx="743650" cy="49200"/>
              </a:xfrm>
            </p:grpSpPr>
            <p:sp>
              <p:nvSpPr>
                <p:cNvPr id="11749" name="Google Shape;11749;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4" name="Google Shape;11754;p33"/>
              <p:cNvGrpSpPr/>
              <p:nvPr/>
            </p:nvGrpSpPr>
            <p:grpSpPr>
              <a:xfrm>
                <a:off x="157330" y="4013379"/>
                <a:ext cx="606149" cy="40103"/>
                <a:chOff x="157325" y="384725"/>
                <a:chExt cx="743650" cy="49200"/>
              </a:xfrm>
            </p:grpSpPr>
            <p:sp>
              <p:nvSpPr>
                <p:cNvPr id="11755" name="Google Shape;11755;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0" name="Google Shape;11760;p33"/>
              <p:cNvGrpSpPr/>
              <p:nvPr/>
            </p:nvGrpSpPr>
            <p:grpSpPr>
              <a:xfrm>
                <a:off x="157330" y="3829499"/>
                <a:ext cx="606149" cy="40103"/>
                <a:chOff x="157325" y="384725"/>
                <a:chExt cx="743650" cy="49200"/>
              </a:xfrm>
            </p:grpSpPr>
            <p:sp>
              <p:nvSpPr>
                <p:cNvPr id="11761" name="Google Shape;11761;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6" name="Google Shape;11766;p33"/>
              <p:cNvGrpSpPr/>
              <p:nvPr/>
            </p:nvGrpSpPr>
            <p:grpSpPr>
              <a:xfrm>
                <a:off x="157330" y="4197260"/>
                <a:ext cx="606149" cy="40103"/>
                <a:chOff x="157325" y="384725"/>
                <a:chExt cx="743650" cy="49200"/>
              </a:xfrm>
            </p:grpSpPr>
            <p:sp>
              <p:nvSpPr>
                <p:cNvPr id="11767" name="Google Shape;11767;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2" name="Google Shape;11772;p33"/>
              <p:cNvGrpSpPr/>
              <p:nvPr/>
            </p:nvGrpSpPr>
            <p:grpSpPr>
              <a:xfrm>
                <a:off x="157330" y="4381140"/>
                <a:ext cx="606149" cy="40103"/>
                <a:chOff x="157325" y="384725"/>
                <a:chExt cx="743650" cy="49200"/>
              </a:xfrm>
            </p:grpSpPr>
            <p:sp>
              <p:nvSpPr>
                <p:cNvPr id="11773" name="Google Shape;11773;p33"/>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33"/>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33"/>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33"/>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33"/>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778" name="Google Shape;11778;p33"/>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4">
    <p:spTree>
      <p:nvGrpSpPr>
        <p:cNvPr id="11779" name="Shape 11779"/>
        <p:cNvGrpSpPr/>
        <p:nvPr/>
      </p:nvGrpSpPr>
      <p:grpSpPr>
        <a:xfrm>
          <a:off x="0" y="0"/>
          <a:ext cx="0" cy="0"/>
          <a:chOff x="0" y="0"/>
          <a:chExt cx="0" cy="0"/>
        </a:xfrm>
      </p:grpSpPr>
      <p:sp>
        <p:nvSpPr>
          <p:cNvPr id="11780" name="Google Shape;11780;p34"/>
          <p:cNvSpPr txBox="1"/>
          <p:nvPr>
            <p:ph idx="1" type="body"/>
          </p:nvPr>
        </p:nvSpPr>
        <p:spPr>
          <a:xfrm>
            <a:off x="738300" y="1111750"/>
            <a:ext cx="7667400" cy="3496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1781" name="Google Shape;11781;p34"/>
          <p:cNvGrpSpPr/>
          <p:nvPr/>
        </p:nvGrpSpPr>
        <p:grpSpPr>
          <a:xfrm>
            <a:off x="5745178" y="4209348"/>
            <a:ext cx="6234568" cy="934144"/>
            <a:chOff x="3" y="-2"/>
            <a:chExt cx="6234568" cy="934144"/>
          </a:xfrm>
        </p:grpSpPr>
        <p:grpSp>
          <p:nvGrpSpPr>
            <p:cNvPr id="11782" name="Google Shape;11782;p34"/>
            <p:cNvGrpSpPr/>
            <p:nvPr/>
          </p:nvGrpSpPr>
          <p:grpSpPr>
            <a:xfrm rot="10800000">
              <a:off x="3" y="-2"/>
              <a:ext cx="6234568" cy="435094"/>
              <a:chOff x="-130297" y="4708398"/>
              <a:chExt cx="6234568" cy="435094"/>
            </a:xfrm>
          </p:grpSpPr>
          <p:grpSp>
            <p:nvGrpSpPr>
              <p:cNvPr id="11783" name="Google Shape;11783;p34"/>
              <p:cNvGrpSpPr/>
              <p:nvPr/>
            </p:nvGrpSpPr>
            <p:grpSpPr>
              <a:xfrm rot="5400000">
                <a:off x="1184428" y="3393674"/>
                <a:ext cx="435094" cy="3064543"/>
                <a:chOff x="157330" y="151887"/>
                <a:chExt cx="606149" cy="4269356"/>
              </a:xfrm>
            </p:grpSpPr>
            <p:grpSp>
              <p:nvGrpSpPr>
                <p:cNvPr id="11784" name="Google Shape;11784;p34"/>
                <p:cNvGrpSpPr/>
                <p:nvPr/>
              </p:nvGrpSpPr>
              <p:grpSpPr>
                <a:xfrm>
                  <a:off x="157330" y="151887"/>
                  <a:ext cx="606149" cy="40103"/>
                  <a:chOff x="157325" y="384725"/>
                  <a:chExt cx="743650" cy="49200"/>
                </a:xfrm>
              </p:grpSpPr>
              <p:sp>
                <p:nvSpPr>
                  <p:cNvPr id="11785" name="Google Shape;1178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0" name="Google Shape;11790;p34"/>
                <p:cNvGrpSpPr/>
                <p:nvPr/>
              </p:nvGrpSpPr>
              <p:grpSpPr>
                <a:xfrm>
                  <a:off x="157330" y="335768"/>
                  <a:ext cx="606149" cy="40103"/>
                  <a:chOff x="157325" y="384725"/>
                  <a:chExt cx="743650" cy="49200"/>
                </a:xfrm>
              </p:grpSpPr>
              <p:sp>
                <p:nvSpPr>
                  <p:cNvPr id="11791" name="Google Shape;1179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6" name="Google Shape;11796;p34"/>
                <p:cNvGrpSpPr/>
                <p:nvPr/>
              </p:nvGrpSpPr>
              <p:grpSpPr>
                <a:xfrm>
                  <a:off x="157330" y="519649"/>
                  <a:ext cx="606149" cy="40103"/>
                  <a:chOff x="157325" y="384725"/>
                  <a:chExt cx="743650" cy="49200"/>
                </a:xfrm>
              </p:grpSpPr>
              <p:sp>
                <p:nvSpPr>
                  <p:cNvPr id="11797" name="Google Shape;1179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2" name="Google Shape;11802;p34"/>
                <p:cNvGrpSpPr/>
                <p:nvPr/>
              </p:nvGrpSpPr>
              <p:grpSpPr>
                <a:xfrm>
                  <a:off x="157330" y="703529"/>
                  <a:ext cx="606149" cy="40103"/>
                  <a:chOff x="157325" y="384725"/>
                  <a:chExt cx="743650" cy="49200"/>
                </a:xfrm>
              </p:grpSpPr>
              <p:sp>
                <p:nvSpPr>
                  <p:cNvPr id="11803" name="Google Shape;1180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8" name="Google Shape;11808;p34"/>
                <p:cNvGrpSpPr/>
                <p:nvPr/>
              </p:nvGrpSpPr>
              <p:grpSpPr>
                <a:xfrm>
                  <a:off x="157330" y="887410"/>
                  <a:ext cx="606149" cy="40103"/>
                  <a:chOff x="157325" y="384725"/>
                  <a:chExt cx="743650" cy="49200"/>
                </a:xfrm>
              </p:grpSpPr>
              <p:sp>
                <p:nvSpPr>
                  <p:cNvPr id="11809" name="Google Shape;1180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4" name="Google Shape;11814;p34"/>
                <p:cNvGrpSpPr/>
                <p:nvPr/>
              </p:nvGrpSpPr>
              <p:grpSpPr>
                <a:xfrm>
                  <a:off x="157330" y="1071290"/>
                  <a:ext cx="606149" cy="40103"/>
                  <a:chOff x="157325" y="384725"/>
                  <a:chExt cx="743650" cy="49200"/>
                </a:xfrm>
              </p:grpSpPr>
              <p:sp>
                <p:nvSpPr>
                  <p:cNvPr id="11815" name="Google Shape;1181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0" name="Google Shape;11820;p34"/>
                <p:cNvGrpSpPr/>
                <p:nvPr/>
              </p:nvGrpSpPr>
              <p:grpSpPr>
                <a:xfrm>
                  <a:off x="157330" y="1255171"/>
                  <a:ext cx="606149" cy="40103"/>
                  <a:chOff x="157325" y="384725"/>
                  <a:chExt cx="743650" cy="49200"/>
                </a:xfrm>
              </p:grpSpPr>
              <p:sp>
                <p:nvSpPr>
                  <p:cNvPr id="11821" name="Google Shape;1182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6" name="Google Shape;11826;p34"/>
                <p:cNvGrpSpPr/>
                <p:nvPr/>
              </p:nvGrpSpPr>
              <p:grpSpPr>
                <a:xfrm>
                  <a:off x="157330" y="1439051"/>
                  <a:ext cx="606149" cy="40103"/>
                  <a:chOff x="157325" y="384725"/>
                  <a:chExt cx="743650" cy="49200"/>
                </a:xfrm>
              </p:grpSpPr>
              <p:sp>
                <p:nvSpPr>
                  <p:cNvPr id="11827" name="Google Shape;1182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2" name="Google Shape;11832;p34"/>
                <p:cNvGrpSpPr/>
                <p:nvPr/>
              </p:nvGrpSpPr>
              <p:grpSpPr>
                <a:xfrm>
                  <a:off x="157330" y="1806812"/>
                  <a:ext cx="606149" cy="40103"/>
                  <a:chOff x="157325" y="384725"/>
                  <a:chExt cx="743650" cy="49200"/>
                </a:xfrm>
              </p:grpSpPr>
              <p:sp>
                <p:nvSpPr>
                  <p:cNvPr id="11833" name="Google Shape;1183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8" name="Google Shape;11838;p34"/>
                <p:cNvGrpSpPr/>
                <p:nvPr/>
              </p:nvGrpSpPr>
              <p:grpSpPr>
                <a:xfrm>
                  <a:off x="157330" y="1622932"/>
                  <a:ext cx="606149" cy="40103"/>
                  <a:chOff x="157325" y="384725"/>
                  <a:chExt cx="743650" cy="49200"/>
                </a:xfrm>
              </p:grpSpPr>
              <p:sp>
                <p:nvSpPr>
                  <p:cNvPr id="11839" name="Google Shape;1183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4" name="Google Shape;11844;p34"/>
                <p:cNvGrpSpPr/>
                <p:nvPr/>
              </p:nvGrpSpPr>
              <p:grpSpPr>
                <a:xfrm>
                  <a:off x="157330" y="1990693"/>
                  <a:ext cx="606149" cy="40103"/>
                  <a:chOff x="157325" y="384725"/>
                  <a:chExt cx="743650" cy="49200"/>
                </a:xfrm>
              </p:grpSpPr>
              <p:sp>
                <p:nvSpPr>
                  <p:cNvPr id="11845" name="Google Shape;1184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0" name="Google Shape;11850;p34"/>
                <p:cNvGrpSpPr/>
                <p:nvPr/>
              </p:nvGrpSpPr>
              <p:grpSpPr>
                <a:xfrm>
                  <a:off x="157330" y="2174574"/>
                  <a:ext cx="606149" cy="40103"/>
                  <a:chOff x="157325" y="384725"/>
                  <a:chExt cx="743650" cy="49200"/>
                </a:xfrm>
              </p:grpSpPr>
              <p:sp>
                <p:nvSpPr>
                  <p:cNvPr id="11851" name="Google Shape;1185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6" name="Google Shape;11856;p34"/>
                <p:cNvGrpSpPr/>
                <p:nvPr/>
              </p:nvGrpSpPr>
              <p:grpSpPr>
                <a:xfrm>
                  <a:off x="157330" y="2358454"/>
                  <a:ext cx="606149" cy="40103"/>
                  <a:chOff x="157325" y="384725"/>
                  <a:chExt cx="743650" cy="49200"/>
                </a:xfrm>
              </p:grpSpPr>
              <p:sp>
                <p:nvSpPr>
                  <p:cNvPr id="11857" name="Google Shape;1185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2" name="Google Shape;11862;p34"/>
                <p:cNvGrpSpPr/>
                <p:nvPr/>
              </p:nvGrpSpPr>
              <p:grpSpPr>
                <a:xfrm>
                  <a:off x="157330" y="2542335"/>
                  <a:ext cx="606149" cy="40103"/>
                  <a:chOff x="157325" y="384725"/>
                  <a:chExt cx="743650" cy="49200"/>
                </a:xfrm>
              </p:grpSpPr>
              <p:sp>
                <p:nvSpPr>
                  <p:cNvPr id="11863" name="Google Shape;1186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8" name="Google Shape;11868;p34"/>
                <p:cNvGrpSpPr/>
                <p:nvPr/>
              </p:nvGrpSpPr>
              <p:grpSpPr>
                <a:xfrm>
                  <a:off x="157330" y="2726215"/>
                  <a:ext cx="606149" cy="40103"/>
                  <a:chOff x="157325" y="384725"/>
                  <a:chExt cx="743650" cy="49200"/>
                </a:xfrm>
              </p:grpSpPr>
              <p:sp>
                <p:nvSpPr>
                  <p:cNvPr id="11869" name="Google Shape;1186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4" name="Google Shape;11874;p34"/>
                <p:cNvGrpSpPr/>
                <p:nvPr/>
              </p:nvGrpSpPr>
              <p:grpSpPr>
                <a:xfrm>
                  <a:off x="157330" y="2910096"/>
                  <a:ext cx="606149" cy="40103"/>
                  <a:chOff x="157325" y="384725"/>
                  <a:chExt cx="743650" cy="49200"/>
                </a:xfrm>
              </p:grpSpPr>
              <p:sp>
                <p:nvSpPr>
                  <p:cNvPr id="11875" name="Google Shape;1187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0" name="Google Shape;11880;p34"/>
                <p:cNvGrpSpPr/>
                <p:nvPr/>
              </p:nvGrpSpPr>
              <p:grpSpPr>
                <a:xfrm>
                  <a:off x="157330" y="3093976"/>
                  <a:ext cx="606149" cy="40103"/>
                  <a:chOff x="157325" y="384725"/>
                  <a:chExt cx="743650" cy="49200"/>
                </a:xfrm>
              </p:grpSpPr>
              <p:sp>
                <p:nvSpPr>
                  <p:cNvPr id="11881" name="Google Shape;1188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6" name="Google Shape;11886;p34"/>
                <p:cNvGrpSpPr/>
                <p:nvPr/>
              </p:nvGrpSpPr>
              <p:grpSpPr>
                <a:xfrm>
                  <a:off x="157330" y="3277857"/>
                  <a:ext cx="606149" cy="40103"/>
                  <a:chOff x="157325" y="384725"/>
                  <a:chExt cx="743650" cy="49200"/>
                </a:xfrm>
              </p:grpSpPr>
              <p:sp>
                <p:nvSpPr>
                  <p:cNvPr id="11887" name="Google Shape;1188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2" name="Google Shape;11892;p34"/>
                <p:cNvGrpSpPr/>
                <p:nvPr/>
              </p:nvGrpSpPr>
              <p:grpSpPr>
                <a:xfrm>
                  <a:off x="157330" y="3461737"/>
                  <a:ext cx="606149" cy="40103"/>
                  <a:chOff x="157325" y="384725"/>
                  <a:chExt cx="743650" cy="49200"/>
                </a:xfrm>
              </p:grpSpPr>
              <p:sp>
                <p:nvSpPr>
                  <p:cNvPr id="11893" name="Google Shape;1189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8" name="Google Shape;11898;p34"/>
                <p:cNvGrpSpPr/>
                <p:nvPr/>
              </p:nvGrpSpPr>
              <p:grpSpPr>
                <a:xfrm>
                  <a:off x="157330" y="3645618"/>
                  <a:ext cx="606149" cy="40103"/>
                  <a:chOff x="157325" y="384725"/>
                  <a:chExt cx="743650" cy="49200"/>
                </a:xfrm>
              </p:grpSpPr>
              <p:sp>
                <p:nvSpPr>
                  <p:cNvPr id="11899" name="Google Shape;1189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4" name="Google Shape;11904;p34"/>
                <p:cNvGrpSpPr/>
                <p:nvPr/>
              </p:nvGrpSpPr>
              <p:grpSpPr>
                <a:xfrm>
                  <a:off x="157330" y="4013379"/>
                  <a:ext cx="606149" cy="40103"/>
                  <a:chOff x="157325" y="384725"/>
                  <a:chExt cx="743650" cy="49200"/>
                </a:xfrm>
              </p:grpSpPr>
              <p:sp>
                <p:nvSpPr>
                  <p:cNvPr id="11905" name="Google Shape;1190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0" name="Google Shape;11910;p34"/>
                <p:cNvGrpSpPr/>
                <p:nvPr/>
              </p:nvGrpSpPr>
              <p:grpSpPr>
                <a:xfrm>
                  <a:off x="157330" y="3829499"/>
                  <a:ext cx="606149" cy="40103"/>
                  <a:chOff x="157325" y="384725"/>
                  <a:chExt cx="743650" cy="49200"/>
                </a:xfrm>
              </p:grpSpPr>
              <p:sp>
                <p:nvSpPr>
                  <p:cNvPr id="11911" name="Google Shape;1191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6" name="Google Shape;11916;p34"/>
                <p:cNvGrpSpPr/>
                <p:nvPr/>
              </p:nvGrpSpPr>
              <p:grpSpPr>
                <a:xfrm>
                  <a:off x="157330" y="4197260"/>
                  <a:ext cx="606149" cy="40103"/>
                  <a:chOff x="157325" y="384725"/>
                  <a:chExt cx="743650" cy="49200"/>
                </a:xfrm>
              </p:grpSpPr>
              <p:sp>
                <p:nvSpPr>
                  <p:cNvPr id="11917" name="Google Shape;1191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2" name="Google Shape;11922;p34"/>
                <p:cNvGrpSpPr/>
                <p:nvPr/>
              </p:nvGrpSpPr>
              <p:grpSpPr>
                <a:xfrm>
                  <a:off x="157330" y="4381140"/>
                  <a:ext cx="606149" cy="40103"/>
                  <a:chOff x="157325" y="384725"/>
                  <a:chExt cx="743650" cy="49200"/>
                </a:xfrm>
              </p:grpSpPr>
              <p:sp>
                <p:nvSpPr>
                  <p:cNvPr id="11923" name="Google Shape;1192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28" name="Google Shape;11928;p34"/>
              <p:cNvGrpSpPr/>
              <p:nvPr/>
            </p:nvGrpSpPr>
            <p:grpSpPr>
              <a:xfrm rot="5400000">
                <a:off x="4354453" y="3393674"/>
                <a:ext cx="435094" cy="3064543"/>
                <a:chOff x="157330" y="151887"/>
                <a:chExt cx="606149" cy="4269356"/>
              </a:xfrm>
            </p:grpSpPr>
            <p:grpSp>
              <p:nvGrpSpPr>
                <p:cNvPr id="11929" name="Google Shape;11929;p34"/>
                <p:cNvGrpSpPr/>
                <p:nvPr/>
              </p:nvGrpSpPr>
              <p:grpSpPr>
                <a:xfrm>
                  <a:off x="157330" y="151887"/>
                  <a:ext cx="606149" cy="40103"/>
                  <a:chOff x="157325" y="384725"/>
                  <a:chExt cx="743650" cy="49200"/>
                </a:xfrm>
              </p:grpSpPr>
              <p:sp>
                <p:nvSpPr>
                  <p:cNvPr id="11930" name="Google Shape;1193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5" name="Google Shape;11935;p34"/>
                <p:cNvGrpSpPr/>
                <p:nvPr/>
              </p:nvGrpSpPr>
              <p:grpSpPr>
                <a:xfrm>
                  <a:off x="157330" y="335768"/>
                  <a:ext cx="606149" cy="40103"/>
                  <a:chOff x="157325" y="384725"/>
                  <a:chExt cx="743650" cy="49200"/>
                </a:xfrm>
              </p:grpSpPr>
              <p:sp>
                <p:nvSpPr>
                  <p:cNvPr id="11936" name="Google Shape;1193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1" name="Google Shape;11941;p34"/>
                <p:cNvGrpSpPr/>
                <p:nvPr/>
              </p:nvGrpSpPr>
              <p:grpSpPr>
                <a:xfrm>
                  <a:off x="157330" y="519649"/>
                  <a:ext cx="606149" cy="40103"/>
                  <a:chOff x="157325" y="384725"/>
                  <a:chExt cx="743650" cy="49200"/>
                </a:xfrm>
              </p:grpSpPr>
              <p:sp>
                <p:nvSpPr>
                  <p:cNvPr id="11942" name="Google Shape;1194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7" name="Google Shape;11947;p34"/>
                <p:cNvGrpSpPr/>
                <p:nvPr/>
              </p:nvGrpSpPr>
              <p:grpSpPr>
                <a:xfrm>
                  <a:off x="157330" y="703529"/>
                  <a:ext cx="606149" cy="40103"/>
                  <a:chOff x="157325" y="384725"/>
                  <a:chExt cx="743650" cy="49200"/>
                </a:xfrm>
              </p:grpSpPr>
              <p:sp>
                <p:nvSpPr>
                  <p:cNvPr id="11948" name="Google Shape;1194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3" name="Google Shape;11953;p34"/>
                <p:cNvGrpSpPr/>
                <p:nvPr/>
              </p:nvGrpSpPr>
              <p:grpSpPr>
                <a:xfrm>
                  <a:off x="157330" y="887410"/>
                  <a:ext cx="606149" cy="40103"/>
                  <a:chOff x="157325" y="384725"/>
                  <a:chExt cx="743650" cy="49200"/>
                </a:xfrm>
              </p:grpSpPr>
              <p:sp>
                <p:nvSpPr>
                  <p:cNvPr id="11954" name="Google Shape;1195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9" name="Google Shape;11959;p34"/>
                <p:cNvGrpSpPr/>
                <p:nvPr/>
              </p:nvGrpSpPr>
              <p:grpSpPr>
                <a:xfrm>
                  <a:off x="157330" y="1071290"/>
                  <a:ext cx="606149" cy="40103"/>
                  <a:chOff x="157325" y="384725"/>
                  <a:chExt cx="743650" cy="49200"/>
                </a:xfrm>
              </p:grpSpPr>
              <p:sp>
                <p:nvSpPr>
                  <p:cNvPr id="11960" name="Google Shape;1196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5" name="Google Shape;11965;p34"/>
                <p:cNvGrpSpPr/>
                <p:nvPr/>
              </p:nvGrpSpPr>
              <p:grpSpPr>
                <a:xfrm>
                  <a:off x="157330" y="1255171"/>
                  <a:ext cx="606149" cy="40103"/>
                  <a:chOff x="157325" y="384725"/>
                  <a:chExt cx="743650" cy="49200"/>
                </a:xfrm>
              </p:grpSpPr>
              <p:sp>
                <p:nvSpPr>
                  <p:cNvPr id="11966" name="Google Shape;1196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1" name="Google Shape;11971;p34"/>
                <p:cNvGrpSpPr/>
                <p:nvPr/>
              </p:nvGrpSpPr>
              <p:grpSpPr>
                <a:xfrm>
                  <a:off x="157330" y="1439051"/>
                  <a:ext cx="606149" cy="40103"/>
                  <a:chOff x="157325" y="384725"/>
                  <a:chExt cx="743650" cy="49200"/>
                </a:xfrm>
              </p:grpSpPr>
              <p:sp>
                <p:nvSpPr>
                  <p:cNvPr id="11972" name="Google Shape;1197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7" name="Google Shape;11977;p34"/>
                <p:cNvGrpSpPr/>
                <p:nvPr/>
              </p:nvGrpSpPr>
              <p:grpSpPr>
                <a:xfrm>
                  <a:off x="157330" y="1806812"/>
                  <a:ext cx="606149" cy="40103"/>
                  <a:chOff x="157325" y="384725"/>
                  <a:chExt cx="743650" cy="49200"/>
                </a:xfrm>
              </p:grpSpPr>
              <p:sp>
                <p:nvSpPr>
                  <p:cNvPr id="11978" name="Google Shape;1197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3" name="Google Shape;11983;p34"/>
                <p:cNvGrpSpPr/>
                <p:nvPr/>
              </p:nvGrpSpPr>
              <p:grpSpPr>
                <a:xfrm>
                  <a:off x="157330" y="1622932"/>
                  <a:ext cx="606149" cy="40103"/>
                  <a:chOff x="157325" y="384725"/>
                  <a:chExt cx="743650" cy="49200"/>
                </a:xfrm>
              </p:grpSpPr>
              <p:sp>
                <p:nvSpPr>
                  <p:cNvPr id="11984" name="Google Shape;1198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9" name="Google Shape;11989;p34"/>
                <p:cNvGrpSpPr/>
                <p:nvPr/>
              </p:nvGrpSpPr>
              <p:grpSpPr>
                <a:xfrm>
                  <a:off x="157330" y="1990693"/>
                  <a:ext cx="606149" cy="40103"/>
                  <a:chOff x="157325" y="384725"/>
                  <a:chExt cx="743650" cy="49200"/>
                </a:xfrm>
              </p:grpSpPr>
              <p:sp>
                <p:nvSpPr>
                  <p:cNvPr id="11990" name="Google Shape;1199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5" name="Google Shape;11995;p34"/>
                <p:cNvGrpSpPr/>
                <p:nvPr/>
              </p:nvGrpSpPr>
              <p:grpSpPr>
                <a:xfrm>
                  <a:off x="157330" y="2174574"/>
                  <a:ext cx="606149" cy="40103"/>
                  <a:chOff x="157325" y="384725"/>
                  <a:chExt cx="743650" cy="49200"/>
                </a:xfrm>
              </p:grpSpPr>
              <p:sp>
                <p:nvSpPr>
                  <p:cNvPr id="11996" name="Google Shape;1199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1" name="Google Shape;12001;p34"/>
                <p:cNvGrpSpPr/>
                <p:nvPr/>
              </p:nvGrpSpPr>
              <p:grpSpPr>
                <a:xfrm>
                  <a:off x="157330" y="2358454"/>
                  <a:ext cx="606149" cy="40103"/>
                  <a:chOff x="157325" y="384725"/>
                  <a:chExt cx="743650" cy="49200"/>
                </a:xfrm>
              </p:grpSpPr>
              <p:sp>
                <p:nvSpPr>
                  <p:cNvPr id="12002" name="Google Shape;1200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7" name="Google Shape;12007;p34"/>
                <p:cNvGrpSpPr/>
                <p:nvPr/>
              </p:nvGrpSpPr>
              <p:grpSpPr>
                <a:xfrm>
                  <a:off x="157330" y="2542335"/>
                  <a:ext cx="606149" cy="40103"/>
                  <a:chOff x="157325" y="384725"/>
                  <a:chExt cx="743650" cy="49200"/>
                </a:xfrm>
              </p:grpSpPr>
              <p:sp>
                <p:nvSpPr>
                  <p:cNvPr id="12008" name="Google Shape;1200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3" name="Google Shape;12013;p34"/>
                <p:cNvGrpSpPr/>
                <p:nvPr/>
              </p:nvGrpSpPr>
              <p:grpSpPr>
                <a:xfrm>
                  <a:off x="157330" y="2726215"/>
                  <a:ext cx="606149" cy="40103"/>
                  <a:chOff x="157325" y="384725"/>
                  <a:chExt cx="743650" cy="49200"/>
                </a:xfrm>
              </p:grpSpPr>
              <p:sp>
                <p:nvSpPr>
                  <p:cNvPr id="12014" name="Google Shape;1201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9" name="Google Shape;12019;p34"/>
                <p:cNvGrpSpPr/>
                <p:nvPr/>
              </p:nvGrpSpPr>
              <p:grpSpPr>
                <a:xfrm>
                  <a:off x="157330" y="2910096"/>
                  <a:ext cx="606149" cy="40103"/>
                  <a:chOff x="157325" y="384725"/>
                  <a:chExt cx="743650" cy="49200"/>
                </a:xfrm>
              </p:grpSpPr>
              <p:sp>
                <p:nvSpPr>
                  <p:cNvPr id="12020" name="Google Shape;1202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5" name="Google Shape;12025;p34"/>
                <p:cNvGrpSpPr/>
                <p:nvPr/>
              </p:nvGrpSpPr>
              <p:grpSpPr>
                <a:xfrm>
                  <a:off x="157330" y="3093976"/>
                  <a:ext cx="606149" cy="40103"/>
                  <a:chOff x="157325" y="384725"/>
                  <a:chExt cx="743650" cy="49200"/>
                </a:xfrm>
              </p:grpSpPr>
              <p:sp>
                <p:nvSpPr>
                  <p:cNvPr id="12026" name="Google Shape;1202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1" name="Google Shape;12031;p34"/>
                <p:cNvGrpSpPr/>
                <p:nvPr/>
              </p:nvGrpSpPr>
              <p:grpSpPr>
                <a:xfrm>
                  <a:off x="157330" y="3277857"/>
                  <a:ext cx="606149" cy="40103"/>
                  <a:chOff x="157325" y="384725"/>
                  <a:chExt cx="743650" cy="49200"/>
                </a:xfrm>
              </p:grpSpPr>
              <p:sp>
                <p:nvSpPr>
                  <p:cNvPr id="12032" name="Google Shape;1203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7" name="Google Shape;12037;p34"/>
                <p:cNvGrpSpPr/>
                <p:nvPr/>
              </p:nvGrpSpPr>
              <p:grpSpPr>
                <a:xfrm>
                  <a:off x="157330" y="3461737"/>
                  <a:ext cx="606149" cy="40103"/>
                  <a:chOff x="157325" y="384725"/>
                  <a:chExt cx="743650" cy="49200"/>
                </a:xfrm>
              </p:grpSpPr>
              <p:sp>
                <p:nvSpPr>
                  <p:cNvPr id="12038" name="Google Shape;1203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3" name="Google Shape;12043;p34"/>
                <p:cNvGrpSpPr/>
                <p:nvPr/>
              </p:nvGrpSpPr>
              <p:grpSpPr>
                <a:xfrm>
                  <a:off x="157330" y="3645618"/>
                  <a:ext cx="606149" cy="40103"/>
                  <a:chOff x="157325" y="384725"/>
                  <a:chExt cx="743650" cy="49200"/>
                </a:xfrm>
              </p:grpSpPr>
              <p:sp>
                <p:nvSpPr>
                  <p:cNvPr id="12044" name="Google Shape;1204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9" name="Google Shape;12049;p34"/>
                <p:cNvGrpSpPr/>
                <p:nvPr/>
              </p:nvGrpSpPr>
              <p:grpSpPr>
                <a:xfrm>
                  <a:off x="157330" y="4013379"/>
                  <a:ext cx="606149" cy="40103"/>
                  <a:chOff x="157325" y="384725"/>
                  <a:chExt cx="743650" cy="49200"/>
                </a:xfrm>
              </p:grpSpPr>
              <p:sp>
                <p:nvSpPr>
                  <p:cNvPr id="12050" name="Google Shape;1205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5" name="Google Shape;12055;p34"/>
                <p:cNvGrpSpPr/>
                <p:nvPr/>
              </p:nvGrpSpPr>
              <p:grpSpPr>
                <a:xfrm>
                  <a:off x="157330" y="3829499"/>
                  <a:ext cx="606149" cy="40103"/>
                  <a:chOff x="157325" y="384725"/>
                  <a:chExt cx="743650" cy="49200"/>
                </a:xfrm>
              </p:grpSpPr>
              <p:sp>
                <p:nvSpPr>
                  <p:cNvPr id="12056" name="Google Shape;1205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1" name="Google Shape;12061;p34"/>
                <p:cNvGrpSpPr/>
                <p:nvPr/>
              </p:nvGrpSpPr>
              <p:grpSpPr>
                <a:xfrm>
                  <a:off x="157330" y="4197260"/>
                  <a:ext cx="606149" cy="40103"/>
                  <a:chOff x="157325" y="384725"/>
                  <a:chExt cx="743650" cy="49200"/>
                </a:xfrm>
              </p:grpSpPr>
              <p:sp>
                <p:nvSpPr>
                  <p:cNvPr id="12062" name="Google Shape;1206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7" name="Google Shape;12067;p34"/>
                <p:cNvGrpSpPr/>
                <p:nvPr/>
              </p:nvGrpSpPr>
              <p:grpSpPr>
                <a:xfrm>
                  <a:off x="157330" y="4381140"/>
                  <a:ext cx="606149" cy="40103"/>
                  <a:chOff x="157325" y="384725"/>
                  <a:chExt cx="743650" cy="49200"/>
                </a:xfrm>
              </p:grpSpPr>
              <p:sp>
                <p:nvSpPr>
                  <p:cNvPr id="12068" name="Google Shape;1206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073" name="Google Shape;12073;p34"/>
            <p:cNvGrpSpPr/>
            <p:nvPr/>
          </p:nvGrpSpPr>
          <p:grpSpPr>
            <a:xfrm rot="10800000">
              <a:off x="3" y="499048"/>
              <a:ext cx="6234568" cy="435094"/>
              <a:chOff x="-130297" y="4708398"/>
              <a:chExt cx="6234568" cy="435094"/>
            </a:xfrm>
          </p:grpSpPr>
          <p:grpSp>
            <p:nvGrpSpPr>
              <p:cNvPr id="12074" name="Google Shape;12074;p34"/>
              <p:cNvGrpSpPr/>
              <p:nvPr/>
            </p:nvGrpSpPr>
            <p:grpSpPr>
              <a:xfrm rot="5400000">
                <a:off x="1184428" y="3393674"/>
                <a:ext cx="435094" cy="3064543"/>
                <a:chOff x="157330" y="151887"/>
                <a:chExt cx="606149" cy="4269356"/>
              </a:xfrm>
            </p:grpSpPr>
            <p:grpSp>
              <p:nvGrpSpPr>
                <p:cNvPr id="12075" name="Google Shape;12075;p34"/>
                <p:cNvGrpSpPr/>
                <p:nvPr/>
              </p:nvGrpSpPr>
              <p:grpSpPr>
                <a:xfrm>
                  <a:off x="157330" y="151887"/>
                  <a:ext cx="606149" cy="40103"/>
                  <a:chOff x="157325" y="384725"/>
                  <a:chExt cx="743650" cy="49200"/>
                </a:xfrm>
              </p:grpSpPr>
              <p:sp>
                <p:nvSpPr>
                  <p:cNvPr id="12076" name="Google Shape;1207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1" name="Google Shape;12081;p34"/>
                <p:cNvGrpSpPr/>
                <p:nvPr/>
              </p:nvGrpSpPr>
              <p:grpSpPr>
                <a:xfrm>
                  <a:off x="157330" y="335768"/>
                  <a:ext cx="606149" cy="40103"/>
                  <a:chOff x="157325" y="384725"/>
                  <a:chExt cx="743650" cy="49200"/>
                </a:xfrm>
              </p:grpSpPr>
              <p:sp>
                <p:nvSpPr>
                  <p:cNvPr id="12082" name="Google Shape;1208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7" name="Google Shape;12087;p34"/>
                <p:cNvGrpSpPr/>
                <p:nvPr/>
              </p:nvGrpSpPr>
              <p:grpSpPr>
                <a:xfrm>
                  <a:off x="157330" y="519649"/>
                  <a:ext cx="606149" cy="40103"/>
                  <a:chOff x="157325" y="384725"/>
                  <a:chExt cx="743650" cy="49200"/>
                </a:xfrm>
              </p:grpSpPr>
              <p:sp>
                <p:nvSpPr>
                  <p:cNvPr id="12088" name="Google Shape;1208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3" name="Google Shape;12093;p34"/>
                <p:cNvGrpSpPr/>
                <p:nvPr/>
              </p:nvGrpSpPr>
              <p:grpSpPr>
                <a:xfrm>
                  <a:off x="157330" y="703529"/>
                  <a:ext cx="606149" cy="40103"/>
                  <a:chOff x="157325" y="384725"/>
                  <a:chExt cx="743650" cy="49200"/>
                </a:xfrm>
              </p:grpSpPr>
              <p:sp>
                <p:nvSpPr>
                  <p:cNvPr id="12094" name="Google Shape;1209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9" name="Google Shape;12099;p34"/>
                <p:cNvGrpSpPr/>
                <p:nvPr/>
              </p:nvGrpSpPr>
              <p:grpSpPr>
                <a:xfrm>
                  <a:off x="157330" y="887410"/>
                  <a:ext cx="606149" cy="40103"/>
                  <a:chOff x="157325" y="384725"/>
                  <a:chExt cx="743650" cy="49200"/>
                </a:xfrm>
              </p:grpSpPr>
              <p:sp>
                <p:nvSpPr>
                  <p:cNvPr id="12100" name="Google Shape;1210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5" name="Google Shape;12105;p34"/>
                <p:cNvGrpSpPr/>
                <p:nvPr/>
              </p:nvGrpSpPr>
              <p:grpSpPr>
                <a:xfrm>
                  <a:off x="157330" y="1071290"/>
                  <a:ext cx="606149" cy="40103"/>
                  <a:chOff x="157325" y="384725"/>
                  <a:chExt cx="743650" cy="49200"/>
                </a:xfrm>
              </p:grpSpPr>
              <p:sp>
                <p:nvSpPr>
                  <p:cNvPr id="12106" name="Google Shape;1210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1" name="Google Shape;12111;p34"/>
                <p:cNvGrpSpPr/>
                <p:nvPr/>
              </p:nvGrpSpPr>
              <p:grpSpPr>
                <a:xfrm>
                  <a:off x="157330" y="1255171"/>
                  <a:ext cx="606149" cy="40103"/>
                  <a:chOff x="157325" y="384725"/>
                  <a:chExt cx="743650" cy="49200"/>
                </a:xfrm>
              </p:grpSpPr>
              <p:sp>
                <p:nvSpPr>
                  <p:cNvPr id="12112" name="Google Shape;1211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7" name="Google Shape;12117;p34"/>
                <p:cNvGrpSpPr/>
                <p:nvPr/>
              </p:nvGrpSpPr>
              <p:grpSpPr>
                <a:xfrm>
                  <a:off x="157330" y="1439051"/>
                  <a:ext cx="606149" cy="40103"/>
                  <a:chOff x="157325" y="384725"/>
                  <a:chExt cx="743650" cy="49200"/>
                </a:xfrm>
              </p:grpSpPr>
              <p:sp>
                <p:nvSpPr>
                  <p:cNvPr id="12118" name="Google Shape;1211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3" name="Google Shape;12123;p34"/>
                <p:cNvGrpSpPr/>
                <p:nvPr/>
              </p:nvGrpSpPr>
              <p:grpSpPr>
                <a:xfrm>
                  <a:off x="157330" y="1806812"/>
                  <a:ext cx="606149" cy="40103"/>
                  <a:chOff x="157325" y="384725"/>
                  <a:chExt cx="743650" cy="49200"/>
                </a:xfrm>
              </p:grpSpPr>
              <p:sp>
                <p:nvSpPr>
                  <p:cNvPr id="12124" name="Google Shape;1212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9" name="Google Shape;12129;p34"/>
                <p:cNvGrpSpPr/>
                <p:nvPr/>
              </p:nvGrpSpPr>
              <p:grpSpPr>
                <a:xfrm>
                  <a:off x="157330" y="1622932"/>
                  <a:ext cx="606149" cy="40103"/>
                  <a:chOff x="157325" y="384725"/>
                  <a:chExt cx="743650" cy="49200"/>
                </a:xfrm>
              </p:grpSpPr>
              <p:sp>
                <p:nvSpPr>
                  <p:cNvPr id="12130" name="Google Shape;1213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5" name="Google Shape;12135;p34"/>
                <p:cNvGrpSpPr/>
                <p:nvPr/>
              </p:nvGrpSpPr>
              <p:grpSpPr>
                <a:xfrm>
                  <a:off x="157330" y="1990693"/>
                  <a:ext cx="606149" cy="40103"/>
                  <a:chOff x="157325" y="384725"/>
                  <a:chExt cx="743650" cy="49200"/>
                </a:xfrm>
              </p:grpSpPr>
              <p:sp>
                <p:nvSpPr>
                  <p:cNvPr id="12136" name="Google Shape;1213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1" name="Google Shape;12141;p34"/>
                <p:cNvGrpSpPr/>
                <p:nvPr/>
              </p:nvGrpSpPr>
              <p:grpSpPr>
                <a:xfrm>
                  <a:off x="157330" y="2174574"/>
                  <a:ext cx="606149" cy="40103"/>
                  <a:chOff x="157325" y="384725"/>
                  <a:chExt cx="743650" cy="49200"/>
                </a:xfrm>
              </p:grpSpPr>
              <p:sp>
                <p:nvSpPr>
                  <p:cNvPr id="12142" name="Google Shape;1214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7" name="Google Shape;12147;p34"/>
                <p:cNvGrpSpPr/>
                <p:nvPr/>
              </p:nvGrpSpPr>
              <p:grpSpPr>
                <a:xfrm>
                  <a:off x="157330" y="2358454"/>
                  <a:ext cx="606149" cy="40103"/>
                  <a:chOff x="157325" y="384725"/>
                  <a:chExt cx="743650" cy="49200"/>
                </a:xfrm>
              </p:grpSpPr>
              <p:sp>
                <p:nvSpPr>
                  <p:cNvPr id="12148" name="Google Shape;1214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3" name="Google Shape;12153;p34"/>
                <p:cNvGrpSpPr/>
                <p:nvPr/>
              </p:nvGrpSpPr>
              <p:grpSpPr>
                <a:xfrm>
                  <a:off x="157330" y="2542335"/>
                  <a:ext cx="606149" cy="40103"/>
                  <a:chOff x="157325" y="384725"/>
                  <a:chExt cx="743650" cy="49200"/>
                </a:xfrm>
              </p:grpSpPr>
              <p:sp>
                <p:nvSpPr>
                  <p:cNvPr id="12154" name="Google Shape;1215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9" name="Google Shape;12159;p34"/>
                <p:cNvGrpSpPr/>
                <p:nvPr/>
              </p:nvGrpSpPr>
              <p:grpSpPr>
                <a:xfrm>
                  <a:off x="157330" y="2726215"/>
                  <a:ext cx="606149" cy="40103"/>
                  <a:chOff x="157325" y="384725"/>
                  <a:chExt cx="743650" cy="49200"/>
                </a:xfrm>
              </p:grpSpPr>
              <p:sp>
                <p:nvSpPr>
                  <p:cNvPr id="12160" name="Google Shape;1216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5" name="Google Shape;12165;p34"/>
                <p:cNvGrpSpPr/>
                <p:nvPr/>
              </p:nvGrpSpPr>
              <p:grpSpPr>
                <a:xfrm>
                  <a:off x="157330" y="2910096"/>
                  <a:ext cx="606149" cy="40103"/>
                  <a:chOff x="157325" y="384725"/>
                  <a:chExt cx="743650" cy="49200"/>
                </a:xfrm>
              </p:grpSpPr>
              <p:sp>
                <p:nvSpPr>
                  <p:cNvPr id="12166" name="Google Shape;1216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1" name="Google Shape;12171;p34"/>
                <p:cNvGrpSpPr/>
                <p:nvPr/>
              </p:nvGrpSpPr>
              <p:grpSpPr>
                <a:xfrm>
                  <a:off x="157330" y="3093976"/>
                  <a:ext cx="606149" cy="40103"/>
                  <a:chOff x="157325" y="384725"/>
                  <a:chExt cx="743650" cy="49200"/>
                </a:xfrm>
              </p:grpSpPr>
              <p:sp>
                <p:nvSpPr>
                  <p:cNvPr id="12172" name="Google Shape;1217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7" name="Google Shape;12177;p34"/>
                <p:cNvGrpSpPr/>
                <p:nvPr/>
              </p:nvGrpSpPr>
              <p:grpSpPr>
                <a:xfrm>
                  <a:off x="157330" y="3277857"/>
                  <a:ext cx="606149" cy="40103"/>
                  <a:chOff x="157325" y="384725"/>
                  <a:chExt cx="743650" cy="49200"/>
                </a:xfrm>
              </p:grpSpPr>
              <p:sp>
                <p:nvSpPr>
                  <p:cNvPr id="12178" name="Google Shape;1217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3" name="Google Shape;12183;p34"/>
                <p:cNvGrpSpPr/>
                <p:nvPr/>
              </p:nvGrpSpPr>
              <p:grpSpPr>
                <a:xfrm>
                  <a:off x="157330" y="3461737"/>
                  <a:ext cx="606149" cy="40103"/>
                  <a:chOff x="157325" y="384725"/>
                  <a:chExt cx="743650" cy="49200"/>
                </a:xfrm>
              </p:grpSpPr>
              <p:sp>
                <p:nvSpPr>
                  <p:cNvPr id="12184" name="Google Shape;1218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9" name="Google Shape;12189;p34"/>
                <p:cNvGrpSpPr/>
                <p:nvPr/>
              </p:nvGrpSpPr>
              <p:grpSpPr>
                <a:xfrm>
                  <a:off x="157330" y="3645618"/>
                  <a:ext cx="606149" cy="40103"/>
                  <a:chOff x="157325" y="384725"/>
                  <a:chExt cx="743650" cy="49200"/>
                </a:xfrm>
              </p:grpSpPr>
              <p:sp>
                <p:nvSpPr>
                  <p:cNvPr id="12190" name="Google Shape;12190;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5" name="Google Shape;12195;p34"/>
                <p:cNvGrpSpPr/>
                <p:nvPr/>
              </p:nvGrpSpPr>
              <p:grpSpPr>
                <a:xfrm>
                  <a:off x="157330" y="4013379"/>
                  <a:ext cx="606149" cy="40103"/>
                  <a:chOff x="157325" y="384725"/>
                  <a:chExt cx="743650" cy="49200"/>
                </a:xfrm>
              </p:grpSpPr>
              <p:sp>
                <p:nvSpPr>
                  <p:cNvPr id="12196" name="Google Shape;12196;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1" name="Google Shape;12201;p34"/>
                <p:cNvGrpSpPr/>
                <p:nvPr/>
              </p:nvGrpSpPr>
              <p:grpSpPr>
                <a:xfrm>
                  <a:off x="157330" y="3829499"/>
                  <a:ext cx="606149" cy="40103"/>
                  <a:chOff x="157325" y="384725"/>
                  <a:chExt cx="743650" cy="49200"/>
                </a:xfrm>
              </p:grpSpPr>
              <p:sp>
                <p:nvSpPr>
                  <p:cNvPr id="12202" name="Google Shape;12202;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7" name="Google Shape;12207;p34"/>
                <p:cNvGrpSpPr/>
                <p:nvPr/>
              </p:nvGrpSpPr>
              <p:grpSpPr>
                <a:xfrm>
                  <a:off x="157330" y="4197260"/>
                  <a:ext cx="606149" cy="40103"/>
                  <a:chOff x="157325" y="384725"/>
                  <a:chExt cx="743650" cy="49200"/>
                </a:xfrm>
              </p:grpSpPr>
              <p:sp>
                <p:nvSpPr>
                  <p:cNvPr id="12208" name="Google Shape;12208;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3" name="Google Shape;12213;p34"/>
                <p:cNvGrpSpPr/>
                <p:nvPr/>
              </p:nvGrpSpPr>
              <p:grpSpPr>
                <a:xfrm>
                  <a:off x="157330" y="4381140"/>
                  <a:ext cx="606149" cy="40103"/>
                  <a:chOff x="157325" y="384725"/>
                  <a:chExt cx="743650" cy="49200"/>
                </a:xfrm>
              </p:grpSpPr>
              <p:sp>
                <p:nvSpPr>
                  <p:cNvPr id="12214" name="Google Shape;12214;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19" name="Google Shape;12219;p34"/>
              <p:cNvGrpSpPr/>
              <p:nvPr/>
            </p:nvGrpSpPr>
            <p:grpSpPr>
              <a:xfrm rot="5400000">
                <a:off x="4354453" y="3393674"/>
                <a:ext cx="435094" cy="3064543"/>
                <a:chOff x="157330" y="151887"/>
                <a:chExt cx="606149" cy="4269356"/>
              </a:xfrm>
            </p:grpSpPr>
            <p:grpSp>
              <p:nvGrpSpPr>
                <p:cNvPr id="12220" name="Google Shape;12220;p34"/>
                <p:cNvGrpSpPr/>
                <p:nvPr/>
              </p:nvGrpSpPr>
              <p:grpSpPr>
                <a:xfrm>
                  <a:off x="157330" y="151887"/>
                  <a:ext cx="606149" cy="40103"/>
                  <a:chOff x="157325" y="384725"/>
                  <a:chExt cx="743650" cy="49200"/>
                </a:xfrm>
              </p:grpSpPr>
              <p:sp>
                <p:nvSpPr>
                  <p:cNvPr id="12221" name="Google Shape;1222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6" name="Google Shape;12226;p34"/>
                <p:cNvGrpSpPr/>
                <p:nvPr/>
              </p:nvGrpSpPr>
              <p:grpSpPr>
                <a:xfrm>
                  <a:off x="157330" y="335768"/>
                  <a:ext cx="606149" cy="40103"/>
                  <a:chOff x="157325" y="384725"/>
                  <a:chExt cx="743650" cy="49200"/>
                </a:xfrm>
              </p:grpSpPr>
              <p:sp>
                <p:nvSpPr>
                  <p:cNvPr id="12227" name="Google Shape;1222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2" name="Google Shape;12232;p34"/>
                <p:cNvGrpSpPr/>
                <p:nvPr/>
              </p:nvGrpSpPr>
              <p:grpSpPr>
                <a:xfrm>
                  <a:off x="157330" y="519649"/>
                  <a:ext cx="606149" cy="40103"/>
                  <a:chOff x="157325" y="384725"/>
                  <a:chExt cx="743650" cy="49200"/>
                </a:xfrm>
              </p:grpSpPr>
              <p:sp>
                <p:nvSpPr>
                  <p:cNvPr id="12233" name="Google Shape;1223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8" name="Google Shape;12238;p34"/>
                <p:cNvGrpSpPr/>
                <p:nvPr/>
              </p:nvGrpSpPr>
              <p:grpSpPr>
                <a:xfrm>
                  <a:off x="157330" y="703529"/>
                  <a:ext cx="606149" cy="40103"/>
                  <a:chOff x="157325" y="384725"/>
                  <a:chExt cx="743650" cy="49200"/>
                </a:xfrm>
              </p:grpSpPr>
              <p:sp>
                <p:nvSpPr>
                  <p:cNvPr id="12239" name="Google Shape;1223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4" name="Google Shape;12244;p34"/>
                <p:cNvGrpSpPr/>
                <p:nvPr/>
              </p:nvGrpSpPr>
              <p:grpSpPr>
                <a:xfrm>
                  <a:off x="157330" y="887410"/>
                  <a:ext cx="606149" cy="40103"/>
                  <a:chOff x="157325" y="384725"/>
                  <a:chExt cx="743650" cy="49200"/>
                </a:xfrm>
              </p:grpSpPr>
              <p:sp>
                <p:nvSpPr>
                  <p:cNvPr id="12245" name="Google Shape;1224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0" name="Google Shape;12250;p34"/>
                <p:cNvGrpSpPr/>
                <p:nvPr/>
              </p:nvGrpSpPr>
              <p:grpSpPr>
                <a:xfrm>
                  <a:off x="157330" y="1071290"/>
                  <a:ext cx="606149" cy="40103"/>
                  <a:chOff x="157325" y="384725"/>
                  <a:chExt cx="743650" cy="49200"/>
                </a:xfrm>
              </p:grpSpPr>
              <p:sp>
                <p:nvSpPr>
                  <p:cNvPr id="12251" name="Google Shape;1225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6" name="Google Shape;12256;p34"/>
                <p:cNvGrpSpPr/>
                <p:nvPr/>
              </p:nvGrpSpPr>
              <p:grpSpPr>
                <a:xfrm>
                  <a:off x="157330" y="1255171"/>
                  <a:ext cx="606149" cy="40103"/>
                  <a:chOff x="157325" y="384725"/>
                  <a:chExt cx="743650" cy="49200"/>
                </a:xfrm>
              </p:grpSpPr>
              <p:sp>
                <p:nvSpPr>
                  <p:cNvPr id="12257" name="Google Shape;1225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2" name="Google Shape;12262;p34"/>
                <p:cNvGrpSpPr/>
                <p:nvPr/>
              </p:nvGrpSpPr>
              <p:grpSpPr>
                <a:xfrm>
                  <a:off x="157330" y="1439051"/>
                  <a:ext cx="606149" cy="40103"/>
                  <a:chOff x="157325" y="384725"/>
                  <a:chExt cx="743650" cy="49200"/>
                </a:xfrm>
              </p:grpSpPr>
              <p:sp>
                <p:nvSpPr>
                  <p:cNvPr id="12263" name="Google Shape;1226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8" name="Google Shape;12268;p34"/>
                <p:cNvGrpSpPr/>
                <p:nvPr/>
              </p:nvGrpSpPr>
              <p:grpSpPr>
                <a:xfrm>
                  <a:off x="157330" y="1806812"/>
                  <a:ext cx="606149" cy="40103"/>
                  <a:chOff x="157325" y="384725"/>
                  <a:chExt cx="743650" cy="49200"/>
                </a:xfrm>
              </p:grpSpPr>
              <p:sp>
                <p:nvSpPr>
                  <p:cNvPr id="12269" name="Google Shape;1226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4" name="Google Shape;12274;p34"/>
                <p:cNvGrpSpPr/>
                <p:nvPr/>
              </p:nvGrpSpPr>
              <p:grpSpPr>
                <a:xfrm>
                  <a:off x="157330" y="1622932"/>
                  <a:ext cx="606149" cy="40103"/>
                  <a:chOff x="157325" y="384725"/>
                  <a:chExt cx="743650" cy="49200"/>
                </a:xfrm>
              </p:grpSpPr>
              <p:sp>
                <p:nvSpPr>
                  <p:cNvPr id="12275" name="Google Shape;1227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0" name="Google Shape;12280;p34"/>
                <p:cNvGrpSpPr/>
                <p:nvPr/>
              </p:nvGrpSpPr>
              <p:grpSpPr>
                <a:xfrm>
                  <a:off x="157330" y="1990693"/>
                  <a:ext cx="606149" cy="40103"/>
                  <a:chOff x="157325" y="384725"/>
                  <a:chExt cx="743650" cy="49200"/>
                </a:xfrm>
              </p:grpSpPr>
              <p:sp>
                <p:nvSpPr>
                  <p:cNvPr id="12281" name="Google Shape;1228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6" name="Google Shape;12286;p34"/>
                <p:cNvGrpSpPr/>
                <p:nvPr/>
              </p:nvGrpSpPr>
              <p:grpSpPr>
                <a:xfrm>
                  <a:off x="157330" y="2174574"/>
                  <a:ext cx="606149" cy="40103"/>
                  <a:chOff x="157325" y="384725"/>
                  <a:chExt cx="743650" cy="49200"/>
                </a:xfrm>
              </p:grpSpPr>
              <p:sp>
                <p:nvSpPr>
                  <p:cNvPr id="12287" name="Google Shape;1228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2" name="Google Shape;12292;p34"/>
                <p:cNvGrpSpPr/>
                <p:nvPr/>
              </p:nvGrpSpPr>
              <p:grpSpPr>
                <a:xfrm>
                  <a:off x="157330" y="2358454"/>
                  <a:ext cx="606149" cy="40103"/>
                  <a:chOff x="157325" y="384725"/>
                  <a:chExt cx="743650" cy="49200"/>
                </a:xfrm>
              </p:grpSpPr>
              <p:sp>
                <p:nvSpPr>
                  <p:cNvPr id="12293" name="Google Shape;1229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8" name="Google Shape;12298;p34"/>
                <p:cNvGrpSpPr/>
                <p:nvPr/>
              </p:nvGrpSpPr>
              <p:grpSpPr>
                <a:xfrm>
                  <a:off x="157330" y="2542335"/>
                  <a:ext cx="606149" cy="40103"/>
                  <a:chOff x="157325" y="384725"/>
                  <a:chExt cx="743650" cy="49200"/>
                </a:xfrm>
              </p:grpSpPr>
              <p:sp>
                <p:nvSpPr>
                  <p:cNvPr id="12299" name="Google Shape;1229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4" name="Google Shape;12304;p34"/>
                <p:cNvGrpSpPr/>
                <p:nvPr/>
              </p:nvGrpSpPr>
              <p:grpSpPr>
                <a:xfrm>
                  <a:off x="157330" y="2726215"/>
                  <a:ext cx="606149" cy="40103"/>
                  <a:chOff x="157325" y="384725"/>
                  <a:chExt cx="743650" cy="49200"/>
                </a:xfrm>
              </p:grpSpPr>
              <p:sp>
                <p:nvSpPr>
                  <p:cNvPr id="12305" name="Google Shape;1230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0" name="Google Shape;12310;p34"/>
                <p:cNvGrpSpPr/>
                <p:nvPr/>
              </p:nvGrpSpPr>
              <p:grpSpPr>
                <a:xfrm>
                  <a:off x="157330" y="2910096"/>
                  <a:ext cx="606149" cy="40103"/>
                  <a:chOff x="157325" y="384725"/>
                  <a:chExt cx="743650" cy="49200"/>
                </a:xfrm>
              </p:grpSpPr>
              <p:sp>
                <p:nvSpPr>
                  <p:cNvPr id="12311" name="Google Shape;1231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6" name="Google Shape;12316;p34"/>
                <p:cNvGrpSpPr/>
                <p:nvPr/>
              </p:nvGrpSpPr>
              <p:grpSpPr>
                <a:xfrm>
                  <a:off x="157330" y="3093976"/>
                  <a:ext cx="606149" cy="40103"/>
                  <a:chOff x="157325" y="384725"/>
                  <a:chExt cx="743650" cy="49200"/>
                </a:xfrm>
              </p:grpSpPr>
              <p:sp>
                <p:nvSpPr>
                  <p:cNvPr id="12317" name="Google Shape;1231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2" name="Google Shape;12322;p34"/>
                <p:cNvGrpSpPr/>
                <p:nvPr/>
              </p:nvGrpSpPr>
              <p:grpSpPr>
                <a:xfrm>
                  <a:off x="157330" y="3277857"/>
                  <a:ext cx="606149" cy="40103"/>
                  <a:chOff x="157325" y="384725"/>
                  <a:chExt cx="743650" cy="49200"/>
                </a:xfrm>
              </p:grpSpPr>
              <p:sp>
                <p:nvSpPr>
                  <p:cNvPr id="12323" name="Google Shape;1232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8" name="Google Shape;12328;p34"/>
                <p:cNvGrpSpPr/>
                <p:nvPr/>
              </p:nvGrpSpPr>
              <p:grpSpPr>
                <a:xfrm>
                  <a:off x="157330" y="3461737"/>
                  <a:ext cx="606149" cy="40103"/>
                  <a:chOff x="157325" y="384725"/>
                  <a:chExt cx="743650" cy="49200"/>
                </a:xfrm>
              </p:grpSpPr>
              <p:sp>
                <p:nvSpPr>
                  <p:cNvPr id="12329" name="Google Shape;1232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4" name="Google Shape;12334;p34"/>
                <p:cNvGrpSpPr/>
                <p:nvPr/>
              </p:nvGrpSpPr>
              <p:grpSpPr>
                <a:xfrm>
                  <a:off x="157330" y="3645618"/>
                  <a:ext cx="606149" cy="40103"/>
                  <a:chOff x="157325" y="384725"/>
                  <a:chExt cx="743650" cy="49200"/>
                </a:xfrm>
              </p:grpSpPr>
              <p:sp>
                <p:nvSpPr>
                  <p:cNvPr id="12335" name="Google Shape;12335;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0" name="Google Shape;12340;p34"/>
                <p:cNvGrpSpPr/>
                <p:nvPr/>
              </p:nvGrpSpPr>
              <p:grpSpPr>
                <a:xfrm>
                  <a:off x="157330" y="4013379"/>
                  <a:ext cx="606149" cy="40103"/>
                  <a:chOff x="157325" y="384725"/>
                  <a:chExt cx="743650" cy="49200"/>
                </a:xfrm>
              </p:grpSpPr>
              <p:sp>
                <p:nvSpPr>
                  <p:cNvPr id="12341" name="Google Shape;12341;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6" name="Google Shape;12346;p34"/>
                <p:cNvGrpSpPr/>
                <p:nvPr/>
              </p:nvGrpSpPr>
              <p:grpSpPr>
                <a:xfrm>
                  <a:off x="157330" y="3829499"/>
                  <a:ext cx="606149" cy="40103"/>
                  <a:chOff x="157325" y="384725"/>
                  <a:chExt cx="743650" cy="49200"/>
                </a:xfrm>
              </p:grpSpPr>
              <p:sp>
                <p:nvSpPr>
                  <p:cNvPr id="12347" name="Google Shape;12347;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2" name="Google Shape;12352;p34"/>
                <p:cNvGrpSpPr/>
                <p:nvPr/>
              </p:nvGrpSpPr>
              <p:grpSpPr>
                <a:xfrm>
                  <a:off x="157330" y="4197260"/>
                  <a:ext cx="606149" cy="40103"/>
                  <a:chOff x="157325" y="384725"/>
                  <a:chExt cx="743650" cy="49200"/>
                </a:xfrm>
              </p:grpSpPr>
              <p:sp>
                <p:nvSpPr>
                  <p:cNvPr id="12353" name="Google Shape;12353;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8" name="Google Shape;12358;p34"/>
                <p:cNvGrpSpPr/>
                <p:nvPr/>
              </p:nvGrpSpPr>
              <p:grpSpPr>
                <a:xfrm>
                  <a:off x="157330" y="4381140"/>
                  <a:ext cx="606149" cy="40103"/>
                  <a:chOff x="157325" y="384725"/>
                  <a:chExt cx="743650" cy="49200"/>
                </a:xfrm>
              </p:grpSpPr>
              <p:sp>
                <p:nvSpPr>
                  <p:cNvPr id="12359" name="Google Shape;12359;p34"/>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34"/>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34"/>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34"/>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34"/>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2364" name="Google Shape;12364;p34"/>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4_1">
    <p:spTree>
      <p:nvGrpSpPr>
        <p:cNvPr id="12365" name="Shape 12365"/>
        <p:cNvGrpSpPr/>
        <p:nvPr/>
      </p:nvGrpSpPr>
      <p:grpSpPr>
        <a:xfrm>
          <a:off x="0" y="0"/>
          <a:ext cx="0" cy="0"/>
          <a:chOff x="0" y="0"/>
          <a:chExt cx="0" cy="0"/>
        </a:xfrm>
      </p:grpSpPr>
      <p:sp>
        <p:nvSpPr>
          <p:cNvPr id="12366" name="Google Shape;12366;p35"/>
          <p:cNvSpPr txBox="1"/>
          <p:nvPr>
            <p:ph idx="1" type="body"/>
          </p:nvPr>
        </p:nvSpPr>
        <p:spPr>
          <a:xfrm>
            <a:off x="713225" y="2078088"/>
            <a:ext cx="3857700" cy="2101800"/>
          </a:xfrm>
          <a:prstGeom prst="rect">
            <a:avLst/>
          </a:prstGeom>
          <a:noFill/>
          <a:ln>
            <a:noFill/>
          </a:ln>
        </p:spPr>
        <p:txBody>
          <a:bodyPr anchorCtr="0" anchor="t" bIns="91425" lIns="91425" spcFirstLastPara="1" rIns="91425" wrap="square" tIns="91425">
            <a:noAutofit/>
          </a:bodyPr>
          <a:lstStyle>
            <a:lvl1pPr indent="-323850" lvl="0" marL="457200" rtl="0">
              <a:spcBef>
                <a:spcPts val="0"/>
              </a:spcBef>
              <a:spcAft>
                <a:spcPts val="0"/>
              </a:spcAft>
              <a:buClr>
                <a:srgbClr val="D1B4E5"/>
              </a:buClr>
              <a:buSzPts val="1500"/>
              <a:buFont typeface="Barlow"/>
              <a:buAutoNum type="arabicPeriod"/>
              <a:defRPr/>
            </a:lvl1pPr>
            <a:lvl2pPr indent="-317500" lvl="1" marL="914400" rtl="0">
              <a:spcBef>
                <a:spcPts val="0"/>
              </a:spcBef>
              <a:spcAft>
                <a:spcPts val="0"/>
              </a:spcAft>
              <a:buClr>
                <a:srgbClr val="000000"/>
              </a:buClr>
              <a:buSzPts val="1400"/>
              <a:buFont typeface="Arimo"/>
              <a:buAutoNum type="alphaLcPeriod"/>
              <a:defRPr/>
            </a:lvl2pPr>
            <a:lvl3pPr indent="-317500" lvl="2" marL="1371600" rtl="0">
              <a:spcBef>
                <a:spcPts val="0"/>
              </a:spcBef>
              <a:spcAft>
                <a:spcPts val="0"/>
              </a:spcAft>
              <a:buClr>
                <a:srgbClr val="000000"/>
              </a:buClr>
              <a:buSzPts val="1400"/>
              <a:buFont typeface="Arimo"/>
              <a:buAutoNum type="romanLcPeriod"/>
              <a:defRPr/>
            </a:lvl3pPr>
            <a:lvl4pPr indent="-317500" lvl="3" marL="1828800" rtl="0">
              <a:spcBef>
                <a:spcPts val="0"/>
              </a:spcBef>
              <a:spcAft>
                <a:spcPts val="0"/>
              </a:spcAft>
              <a:buClr>
                <a:srgbClr val="000000"/>
              </a:buClr>
              <a:buSzPts val="1400"/>
              <a:buFont typeface="Arimo"/>
              <a:buAutoNum type="arabicPeriod"/>
              <a:defRPr/>
            </a:lvl4pPr>
            <a:lvl5pPr indent="-317500" lvl="4" marL="2286000" rtl="0">
              <a:spcBef>
                <a:spcPts val="0"/>
              </a:spcBef>
              <a:spcAft>
                <a:spcPts val="0"/>
              </a:spcAft>
              <a:buClr>
                <a:srgbClr val="000000"/>
              </a:buClr>
              <a:buSzPts val="1400"/>
              <a:buFont typeface="Arimo"/>
              <a:buAutoNum type="alphaLcPeriod"/>
              <a:defRPr/>
            </a:lvl5pPr>
            <a:lvl6pPr indent="-317500" lvl="5" marL="2743200" rtl="0">
              <a:spcBef>
                <a:spcPts val="0"/>
              </a:spcBef>
              <a:spcAft>
                <a:spcPts val="0"/>
              </a:spcAft>
              <a:buClr>
                <a:srgbClr val="000000"/>
              </a:buClr>
              <a:buSzPts val="1400"/>
              <a:buFont typeface="Arimo"/>
              <a:buAutoNum type="romanLcPeriod"/>
              <a:defRPr/>
            </a:lvl6pPr>
            <a:lvl7pPr indent="-317500" lvl="6" marL="3200400" rtl="0">
              <a:spcBef>
                <a:spcPts val="0"/>
              </a:spcBef>
              <a:spcAft>
                <a:spcPts val="0"/>
              </a:spcAft>
              <a:buClr>
                <a:srgbClr val="000000"/>
              </a:buClr>
              <a:buSzPts val="1400"/>
              <a:buFont typeface="Arimo"/>
              <a:buAutoNum type="arabicPeriod"/>
              <a:defRPr/>
            </a:lvl7pPr>
            <a:lvl8pPr indent="-317500" lvl="7" marL="3657600" rtl="0">
              <a:spcBef>
                <a:spcPts val="0"/>
              </a:spcBef>
              <a:spcAft>
                <a:spcPts val="0"/>
              </a:spcAft>
              <a:buClr>
                <a:srgbClr val="000000"/>
              </a:buClr>
              <a:buSzPts val="1400"/>
              <a:buFont typeface="Arimo"/>
              <a:buAutoNum type="alphaLcPeriod"/>
              <a:defRPr/>
            </a:lvl8pPr>
            <a:lvl9pPr indent="-317500" lvl="8" marL="4114800" rtl="0">
              <a:spcBef>
                <a:spcPts val="0"/>
              </a:spcBef>
              <a:spcAft>
                <a:spcPts val="0"/>
              </a:spcAft>
              <a:buClr>
                <a:srgbClr val="000000"/>
              </a:buClr>
              <a:buSzPts val="1400"/>
              <a:buFont typeface="Arimo"/>
              <a:buAutoNum type="romanLcPeriod"/>
              <a:defRPr/>
            </a:lvl9pPr>
          </a:lstStyle>
          <a:p/>
        </p:txBody>
      </p:sp>
      <p:grpSp>
        <p:nvGrpSpPr>
          <p:cNvPr id="12367" name="Google Shape;12367;p35"/>
          <p:cNvGrpSpPr/>
          <p:nvPr/>
        </p:nvGrpSpPr>
        <p:grpSpPr>
          <a:xfrm rot="5400000">
            <a:off x="5559653" y="2668048"/>
            <a:ext cx="6234568" cy="934144"/>
            <a:chOff x="3" y="-2"/>
            <a:chExt cx="6234568" cy="934144"/>
          </a:xfrm>
        </p:grpSpPr>
        <p:grpSp>
          <p:nvGrpSpPr>
            <p:cNvPr id="12368" name="Google Shape;12368;p35"/>
            <p:cNvGrpSpPr/>
            <p:nvPr/>
          </p:nvGrpSpPr>
          <p:grpSpPr>
            <a:xfrm rot="10800000">
              <a:off x="3" y="-2"/>
              <a:ext cx="6234568" cy="435094"/>
              <a:chOff x="-130297" y="4708398"/>
              <a:chExt cx="6234568" cy="435094"/>
            </a:xfrm>
          </p:grpSpPr>
          <p:grpSp>
            <p:nvGrpSpPr>
              <p:cNvPr id="12369" name="Google Shape;12369;p35"/>
              <p:cNvGrpSpPr/>
              <p:nvPr/>
            </p:nvGrpSpPr>
            <p:grpSpPr>
              <a:xfrm rot="5400000">
                <a:off x="1184428" y="3393674"/>
                <a:ext cx="435094" cy="3064543"/>
                <a:chOff x="157330" y="151887"/>
                <a:chExt cx="606149" cy="4269356"/>
              </a:xfrm>
            </p:grpSpPr>
            <p:grpSp>
              <p:nvGrpSpPr>
                <p:cNvPr id="12370" name="Google Shape;12370;p35"/>
                <p:cNvGrpSpPr/>
                <p:nvPr/>
              </p:nvGrpSpPr>
              <p:grpSpPr>
                <a:xfrm>
                  <a:off x="157330" y="151887"/>
                  <a:ext cx="606149" cy="40103"/>
                  <a:chOff x="157325" y="384725"/>
                  <a:chExt cx="743650" cy="49200"/>
                </a:xfrm>
              </p:grpSpPr>
              <p:sp>
                <p:nvSpPr>
                  <p:cNvPr id="12371" name="Google Shape;1237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6" name="Google Shape;12376;p35"/>
                <p:cNvGrpSpPr/>
                <p:nvPr/>
              </p:nvGrpSpPr>
              <p:grpSpPr>
                <a:xfrm>
                  <a:off x="157330" y="335768"/>
                  <a:ext cx="606149" cy="40103"/>
                  <a:chOff x="157325" y="384725"/>
                  <a:chExt cx="743650" cy="49200"/>
                </a:xfrm>
              </p:grpSpPr>
              <p:sp>
                <p:nvSpPr>
                  <p:cNvPr id="12377" name="Google Shape;1237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2" name="Google Shape;12382;p35"/>
                <p:cNvGrpSpPr/>
                <p:nvPr/>
              </p:nvGrpSpPr>
              <p:grpSpPr>
                <a:xfrm>
                  <a:off x="157330" y="519649"/>
                  <a:ext cx="606149" cy="40103"/>
                  <a:chOff x="157325" y="384725"/>
                  <a:chExt cx="743650" cy="49200"/>
                </a:xfrm>
              </p:grpSpPr>
              <p:sp>
                <p:nvSpPr>
                  <p:cNvPr id="12383" name="Google Shape;1238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8" name="Google Shape;12388;p35"/>
                <p:cNvGrpSpPr/>
                <p:nvPr/>
              </p:nvGrpSpPr>
              <p:grpSpPr>
                <a:xfrm>
                  <a:off x="157330" y="703529"/>
                  <a:ext cx="606149" cy="40103"/>
                  <a:chOff x="157325" y="384725"/>
                  <a:chExt cx="743650" cy="49200"/>
                </a:xfrm>
              </p:grpSpPr>
              <p:sp>
                <p:nvSpPr>
                  <p:cNvPr id="12389" name="Google Shape;1238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4" name="Google Shape;12394;p35"/>
                <p:cNvGrpSpPr/>
                <p:nvPr/>
              </p:nvGrpSpPr>
              <p:grpSpPr>
                <a:xfrm>
                  <a:off x="157330" y="887410"/>
                  <a:ext cx="606149" cy="40103"/>
                  <a:chOff x="157325" y="384725"/>
                  <a:chExt cx="743650" cy="49200"/>
                </a:xfrm>
              </p:grpSpPr>
              <p:sp>
                <p:nvSpPr>
                  <p:cNvPr id="12395" name="Google Shape;1239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0" name="Google Shape;12400;p35"/>
                <p:cNvGrpSpPr/>
                <p:nvPr/>
              </p:nvGrpSpPr>
              <p:grpSpPr>
                <a:xfrm>
                  <a:off x="157330" y="1071290"/>
                  <a:ext cx="606149" cy="40103"/>
                  <a:chOff x="157325" y="384725"/>
                  <a:chExt cx="743650" cy="49200"/>
                </a:xfrm>
              </p:grpSpPr>
              <p:sp>
                <p:nvSpPr>
                  <p:cNvPr id="12401" name="Google Shape;1240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6" name="Google Shape;12406;p35"/>
                <p:cNvGrpSpPr/>
                <p:nvPr/>
              </p:nvGrpSpPr>
              <p:grpSpPr>
                <a:xfrm>
                  <a:off x="157330" y="1255171"/>
                  <a:ext cx="606149" cy="40103"/>
                  <a:chOff x="157325" y="384725"/>
                  <a:chExt cx="743650" cy="49200"/>
                </a:xfrm>
              </p:grpSpPr>
              <p:sp>
                <p:nvSpPr>
                  <p:cNvPr id="12407" name="Google Shape;1240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0" name="Google Shape;1241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2" name="Google Shape;12412;p35"/>
                <p:cNvGrpSpPr/>
                <p:nvPr/>
              </p:nvGrpSpPr>
              <p:grpSpPr>
                <a:xfrm>
                  <a:off x="157330" y="1439051"/>
                  <a:ext cx="606149" cy="40103"/>
                  <a:chOff x="157325" y="384725"/>
                  <a:chExt cx="743650" cy="49200"/>
                </a:xfrm>
              </p:grpSpPr>
              <p:sp>
                <p:nvSpPr>
                  <p:cNvPr id="12413" name="Google Shape;1241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8" name="Google Shape;12418;p35"/>
                <p:cNvGrpSpPr/>
                <p:nvPr/>
              </p:nvGrpSpPr>
              <p:grpSpPr>
                <a:xfrm>
                  <a:off x="157330" y="1806812"/>
                  <a:ext cx="606149" cy="40103"/>
                  <a:chOff x="157325" y="384725"/>
                  <a:chExt cx="743650" cy="49200"/>
                </a:xfrm>
              </p:grpSpPr>
              <p:sp>
                <p:nvSpPr>
                  <p:cNvPr id="12419" name="Google Shape;1241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4" name="Google Shape;12424;p35"/>
                <p:cNvGrpSpPr/>
                <p:nvPr/>
              </p:nvGrpSpPr>
              <p:grpSpPr>
                <a:xfrm>
                  <a:off x="157330" y="1622932"/>
                  <a:ext cx="606149" cy="40103"/>
                  <a:chOff x="157325" y="384725"/>
                  <a:chExt cx="743650" cy="49200"/>
                </a:xfrm>
              </p:grpSpPr>
              <p:sp>
                <p:nvSpPr>
                  <p:cNvPr id="12425" name="Google Shape;1242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0" name="Google Shape;12430;p35"/>
                <p:cNvGrpSpPr/>
                <p:nvPr/>
              </p:nvGrpSpPr>
              <p:grpSpPr>
                <a:xfrm>
                  <a:off x="157330" y="1990693"/>
                  <a:ext cx="606149" cy="40103"/>
                  <a:chOff x="157325" y="384725"/>
                  <a:chExt cx="743650" cy="49200"/>
                </a:xfrm>
              </p:grpSpPr>
              <p:sp>
                <p:nvSpPr>
                  <p:cNvPr id="12431" name="Google Shape;1243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6" name="Google Shape;12436;p35"/>
                <p:cNvGrpSpPr/>
                <p:nvPr/>
              </p:nvGrpSpPr>
              <p:grpSpPr>
                <a:xfrm>
                  <a:off x="157330" y="2174574"/>
                  <a:ext cx="606149" cy="40103"/>
                  <a:chOff x="157325" y="384725"/>
                  <a:chExt cx="743650" cy="49200"/>
                </a:xfrm>
              </p:grpSpPr>
              <p:sp>
                <p:nvSpPr>
                  <p:cNvPr id="12437" name="Google Shape;1243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2" name="Google Shape;12442;p35"/>
                <p:cNvGrpSpPr/>
                <p:nvPr/>
              </p:nvGrpSpPr>
              <p:grpSpPr>
                <a:xfrm>
                  <a:off x="157330" y="2358454"/>
                  <a:ext cx="606149" cy="40103"/>
                  <a:chOff x="157325" y="384725"/>
                  <a:chExt cx="743650" cy="49200"/>
                </a:xfrm>
              </p:grpSpPr>
              <p:sp>
                <p:nvSpPr>
                  <p:cNvPr id="12443" name="Google Shape;1244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8" name="Google Shape;12448;p35"/>
                <p:cNvGrpSpPr/>
                <p:nvPr/>
              </p:nvGrpSpPr>
              <p:grpSpPr>
                <a:xfrm>
                  <a:off x="157330" y="2542335"/>
                  <a:ext cx="606149" cy="40103"/>
                  <a:chOff x="157325" y="384725"/>
                  <a:chExt cx="743650" cy="49200"/>
                </a:xfrm>
              </p:grpSpPr>
              <p:sp>
                <p:nvSpPr>
                  <p:cNvPr id="12449" name="Google Shape;1244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4" name="Google Shape;12454;p35"/>
                <p:cNvGrpSpPr/>
                <p:nvPr/>
              </p:nvGrpSpPr>
              <p:grpSpPr>
                <a:xfrm>
                  <a:off x="157330" y="2726215"/>
                  <a:ext cx="606149" cy="40103"/>
                  <a:chOff x="157325" y="384725"/>
                  <a:chExt cx="743650" cy="49200"/>
                </a:xfrm>
              </p:grpSpPr>
              <p:sp>
                <p:nvSpPr>
                  <p:cNvPr id="12455" name="Google Shape;1245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0" name="Google Shape;12460;p35"/>
                <p:cNvGrpSpPr/>
                <p:nvPr/>
              </p:nvGrpSpPr>
              <p:grpSpPr>
                <a:xfrm>
                  <a:off x="157330" y="2910096"/>
                  <a:ext cx="606149" cy="40103"/>
                  <a:chOff x="157325" y="384725"/>
                  <a:chExt cx="743650" cy="49200"/>
                </a:xfrm>
              </p:grpSpPr>
              <p:sp>
                <p:nvSpPr>
                  <p:cNvPr id="12461" name="Google Shape;1246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6" name="Google Shape;12466;p35"/>
                <p:cNvGrpSpPr/>
                <p:nvPr/>
              </p:nvGrpSpPr>
              <p:grpSpPr>
                <a:xfrm>
                  <a:off x="157330" y="3093976"/>
                  <a:ext cx="606149" cy="40103"/>
                  <a:chOff x="157325" y="384725"/>
                  <a:chExt cx="743650" cy="49200"/>
                </a:xfrm>
              </p:grpSpPr>
              <p:sp>
                <p:nvSpPr>
                  <p:cNvPr id="12467" name="Google Shape;1246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2" name="Google Shape;12472;p35"/>
                <p:cNvGrpSpPr/>
                <p:nvPr/>
              </p:nvGrpSpPr>
              <p:grpSpPr>
                <a:xfrm>
                  <a:off x="157330" y="3277857"/>
                  <a:ext cx="606149" cy="40103"/>
                  <a:chOff x="157325" y="384725"/>
                  <a:chExt cx="743650" cy="49200"/>
                </a:xfrm>
              </p:grpSpPr>
              <p:sp>
                <p:nvSpPr>
                  <p:cNvPr id="12473" name="Google Shape;1247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8" name="Google Shape;12478;p35"/>
                <p:cNvGrpSpPr/>
                <p:nvPr/>
              </p:nvGrpSpPr>
              <p:grpSpPr>
                <a:xfrm>
                  <a:off x="157330" y="3461737"/>
                  <a:ext cx="606149" cy="40103"/>
                  <a:chOff x="157325" y="384725"/>
                  <a:chExt cx="743650" cy="49200"/>
                </a:xfrm>
              </p:grpSpPr>
              <p:sp>
                <p:nvSpPr>
                  <p:cNvPr id="12479" name="Google Shape;1247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4" name="Google Shape;12484;p35"/>
                <p:cNvGrpSpPr/>
                <p:nvPr/>
              </p:nvGrpSpPr>
              <p:grpSpPr>
                <a:xfrm>
                  <a:off x="157330" y="3645618"/>
                  <a:ext cx="606149" cy="40103"/>
                  <a:chOff x="157325" y="384725"/>
                  <a:chExt cx="743650" cy="49200"/>
                </a:xfrm>
              </p:grpSpPr>
              <p:sp>
                <p:nvSpPr>
                  <p:cNvPr id="12485" name="Google Shape;1248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8" name="Google Shape;1248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0" name="Google Shape;12490;p35"/>
                <p:cNvGrpSpPr/>
                <p:nvPr/>
              </p:nvGrpSpPr>
              <p:grpSpPr>
                <a:xfrm>
                  <a:off x="157330" y="4013379"/>
                  <a:ext cx="606149" cy="40103"/>
                  <a:chOff x="157325" y="384725"/>
                  <a:chExt cx="743650" cy="49200"/>
                </a:xfrm>
              </p:grpSpPr>
              <p:sp>
                <p:nvSpPr>
                  <p:cNvPr id="12491" name="Google Shape;1249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6" name="Google Shape;12496;p35"/>
                <p:cNvGrpSpPr/>
                <p:nvPr/>
              </p:nvGrpSpPr>
              <p:grpSpPr>
                <a:xfrm>
                  <a:off x="157330" y="3829499"/>
                  <a:ext cx="606149" cy="40103"/>
                  <a:chOff x="157325" y="384725"/>
                  <a:chExt cx="743650" cy="49200"/>
                </a:xfrm>
              </p:grpSpPr>
              <p:sp>
                <p:nvSpPr>
                  <p:cNvPr id="12497" name="Google Shape;1249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2" name="Google Shape;12502;p35"/>
                <p:cNvGrpSpPr/>
                <p:nvPr/>
              </p:nvGrpSpPr>
              <p:grpSpPr>
                <a:xfrm>
                  <a:off x="157330" y="4197260"/>
                  <a:ext cx="606149" cy="40103"/>
                  <a:chOff x="157325" y="384725"/>
                  <a:chExt cx="743650" cy="49200"/>
                </a:xfrm>
              </p:grpSpPr>
              <p:sp>
                <p:nvSpPr>
                  <p:cNvPr id="12503" name="Google Shape;1250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8" name="Google Shape;12508;p35"/>
                <p:cNvGrpSpPr/>
                <p:nvPr/>
              </p:nvGrpSpPr>
              <p:grpSpPr>
                <a:xfrm>
                  <a:off x="157330" y="4381140"/>
                  <a:ext cx="606149" cy="40103"/>
                  <a:chOff x="157325" y="384725"/>
                  <a:chExt cx="743650" cy="49200"/>
                </a:xfrm>
              </p:grpSpPr>
              <p:sp>
                <p:nvSpPr>
                  <p:cNvPr id="12509" name="Google Shape;1250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14" name="Google Shape;12514;p35"/>
              <p:cNvGrpSpPr/>
              <p:nvPr/>
            </p:nvGrpSpPr>
            <p:grpSpPr>
              <a:xfrm rot="5400000">
                <a:off x="4354453" y="3393674"/>
                <a:ext cx="435094" cy="3064543"/>
                <a:chOff x="157330" y="151887"/>
                <a:chExt cx="606149" cy="4269356"/>
              </a:xfrm>
            </p:grpSpPr>
            <p:grpSp>
              <p:nvGrpSpPr>
                <p:cNvPr id="12515" name="Google Shape;12515;p35"/>
                <p:cNvGrpSpPr/>
                <p:nvPr/>
              </p:nvGrpSpPr>
              <p:grpSpPr>
                <a:xfrm>
                  <a:off x="157330" y="151887"/>
                  <a:ext cx="606149" cy="40103"/>
                  <a:chOff x="157325" y="384725"/>
                  <a:chExt cx="743650" cy="49200"/>
                </a:xfrm>
              </p:grpSpPr>
              <p:sp>
                <p:nvSpPr>
                  <p:cNvPr id="12516" name="Google Shape;1251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1" name="Google Shape;12521;p35"/>
                <p:cNvGrpSpPr/>
                <p:nvPr/>
              </p:nvGrpSpPr>
              <p:grpSpPr>
                <a:xfrm>
                  <a:off x="157330" y="335768"/>
                  <a:ext cx="606149" cy="40103"/>
                  <a:chOff x="157325" y="384725"/>
                  <a:chExt cx="743650" cy="49200"/>
                </a:xfrm>
              </p:grpSpPr>
              <p:sp>
                <p:nvSpPr>
                  <p:cNvPr id="12522" name="Google Shape;1252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7" name="Google Shape;12527;p35"/>
                <p:cNvGrpSpPr/>
                <p:nvPr/>
              </p:nvGrpSpPr>
              <p:grpSpPr>
                <a:xfrm>
                  <a:off x="157330" y="519649"/>
                  <a:ext cx="606149" cy="40103"/>
                  <a:chOff x="157325" y="384725"/>
                  <a:chExt cx="743650" cy="49200"/>
                </a:xfrm>
              </p:grpSpPr>
              <p:sp>
                <p:nvSpPr>
                  <p:cNvPr id="12528" name="Google Shape;1252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3" name="Google Shape;12533;p35"/>
                <p:cNvGrpSpPr/>
                <p:nvPr/>
              </p:nvGrpSpPr>
              <p:grpSpPr>
                <a:xfrm>
                  <a:off x="157330" y="703529"/>
                  <a:ext cx="606149" cy="40103"/>
                  <a:chOff x="157325" y="384725"/>
                  <a:chExt cx="743650" cy="49200"/>
                </a:xfrm>
              </p:grpSpPr>
              <p:sp>
                <p:nvSpPr>
                  <p:cNvPr id="12534" name="Google Shape;1253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9" name="Google Shape;12539;p35"/>
                <p:cNvGrpSpPr/>
                <p:nvPr/>
              </p:nvGrpSpPr>
              <p:grpSpPr>
                <a:xfrm>
                  <a:off x="157330" y="887410"/>
                  <a:ext cx="606149" cy="40103"/>
                  <a:chOff x="157325" y="384725"/>
                  <a:chExt cx="743650" cy="49200"/>
                </a:xfrm>
              </p:grpSpPr>
              <p:sp>
                <p:nvSpPr>
                  <p:cNvPr id="12540" name="Google Shape;1254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5" name="Google Shape;12545;p35"/>
                <p:cNvGrpSpPr/>
                <p:nvPr/>
              </p:nvGrpSpPr>
              <p:grpSpPr>
                <a:xfrm>
                  <a:off x="157330" y="1071290"/>
                  <a:ext cx="606149" cy="40103"/>
                  <a:chOff x="157325" y="384725"/>
                  <a:chExt cx="743650" cy="49200"/>
                </a:xfrm>
              </p:grpSpPr>
              <p:sp>
                <p:nvSpPr>
                  <p:cNvPr id="12546" name="Google Shape;1254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1" name="Google Shape;12551;p35"/>
                <p:cNvGrpSpPr/>
                <p:nvPr/>
              </p:nvGrpSpPr>
              <p:grpSpPr>
                <a:xfrm>
                  <a:off x="157330" y="1255171"/>
                  <a:ext cx="606149" cy="40103"/>
                  <a:chOff x="157325" y="384725"/>
                  <a:chExt cx="743650" cy="49200"/>
                </a:xfrm>
              </p:grpSpPr>
              <p:sp>
                <p:nvSpPr>
                  <p:cNvPr id="12552" name="Google Shape;1255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7" name="Google Shape;12557;p35"/>
                <p:cNvGrpSpPr/>
                <p:nvPr/>
              </p:nvGrpSpPr>
              <p:grpSpPr>
                <a:xfrm>
                  <a:off x="157330" y="1439051"/>
                  <a:ext cx="606149" cy="40103"/>
                  <a:chOff x="157325" y="384725"/>
                  <a:chExt cx="743650" cy="49200"/>
                </a:xfrm>
              </p:grpSpPr>
              <p:sp>
                <p:nvSpPr>
                  <p:cNvPr id="12558" name="Google Shape;1255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3" name="Google Shape;12563;p35"/>
                <p:cNvGrpSpPr/>
                <p:nvPr/>
              </p:nvGrpSpPr>
              <p:grpSpPr>
                <a:xfrm>
                  <a:off x="157330" y="1806812"/>
                  <a:ext cx="606149" cy="40103"/>
                  <a:chOff x="157325" y="384725"/>
                  <a:chExt cx="743650" cy="49200"/>
                </a:xfrm>
              </p:grpSpPr>
              <p:sp>
                <p:nvSpPr>
                  <p:cNvPr id="12564" name="Google Shape;1256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9" name="Google Shape;12569;p35"/>
                <p:cNvGrpSpPr/>
                <p:nvPr/>
              </p:nvGrpSpPr>
              <p:grpSpPr>
                <a:xfrm>
                  <a:off x="157330" y="1622932"/>
                  <a:ext cx="606149" cy="40103"/>
                  <a:chOff x="157325" y="384725"/>
                  <a:chExt cx="743650" cy="49200"/>
                </a:xfrm>
              </p:grpSpPr>
              <p:sp>
                <p:nvSpPr>
                  <p:cNvPr id="12570" name="Google Shape;1257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5" name="Google Shape;12575;p35"/>
                <p:cNvGrpSpPr/>
                <p:nvPr/>
              </p:nvGrpSpPr>
              <p:grpSpPr>
                <a:xfrm>
                  <a:off x="157330" y="1990693"/>
                  <a:ext cx="606149" cy="40103"/>
                  <a:chOff x="157325" y="384725"/>
                  <a:chExt cx="743650" cy="49200"/>
                </a:xfrm>
              </p:grpSpPr>
              <p:sp>
                <p:nvSpPr>
                  <p:cNvPr id="12576" name="Google Shape;1257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1" name="Google Shape;12581;p35"/>
                <p:cNvGrpSpPr/>
                <p:nvPr/>
              </p:nvGrpSpPr>
              <p:grpSpPr>
                <a:xfrm>
                  <a:off x="157330" y="2174574"/>
                  <a:ext cx="606149" cy="40103"/>
                  <a:chOff x="157325" y="384725"/>
                  <a:chExt cx="743650" cy="49200"/>
                </a:xfrm>
              </p:grpSpPr>
              <p:sp>
                <p:nvSpPr>
                  <p:cNvPr id="12582" name="Google Shape;1258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7" name="Google Shape;12587;p35"/>
                <p:cNvGrpSpPr/>
                <p:nvPr/>
              </p:nvGrpSpPr>
              <p:grpSpPr>
                <a:xfrm>
                  <a:off x="157330" y="2358454"/>
                  <a:ext cx="606149" cy="40103"/>
                  <a:chOff x="157325" y="384725"/>
                  <a:chExt cx="743650" cy="49200"/>
                </a:xfrm>
              </p:grpSpPr>
              <p:sp>
                <p:nvSpPr>
                  <p:cNvPr id="12588" name="Google Shape;1258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3" name="Google Shape;12593;p35"/>
                <p:cNvGrpSpPr/>
                <p:nvPr/>
              </p:nvGrpSpPr>
              <p:grpSpPr>
                <a:xfrm>
                  <a:off x="157330" y="2542335"/>
                  <a:ext cx="606149" cy="40103"/>
                  <a:chOff x="157325" y="384725"/>
                  <a:chExt cx="743650" cy="49200"/>
                </a:xfrm>
              </p:grpSpPr>
              <p:sp>
                <p:nvSpPr>
                  <p:cNvPr id="12594" name="Google Shape;1259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9" name="Google Shape;12599;p35"/>
                <p:cNvGrpSpPr/>
                <p:nvPr/>
              </p:nvGrpSpPr>
              <p:grpSpPr>
                <a:xfrm>
                  <a:off x="157330" y="2726215"/>
                  <a:ext cx="606149" cy="40103"/>
                  <a:chOff x="157325" y="384725"/>
                  <a:chExt cx="743650" cy="49200"/>
                </a:xfrm>
              </p:grpSpPr>
              <p:sp>
                <p:nvSpPr>
                  <p:cNvPr id="12600" name="Google Shape;1260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5" name="Google Shape;12605;p35"/>
                <p:cNvGrpSpPr/>
                <p:nvPr/>
              </p:nvGrpSpPr>
              <p:grpSpPr>
                <a:xfrm>
                  <a:off x="157330" y="2910096"/>
                  <a:ext cx="606149" cy="40103"/>
                  <a:chOff x="157325" y="384725"/>
                  <a:chExt cx="743650" cy="49200"/>
                </a:xfrm>
              </p:grpSpPr>
              <p:sp>
                <p:nvSpPr>
                  <p:cNvPr id="12606" name="Google Shape;1260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1" name="Google Shape;12611;p35"/>
                <p:cNvGrpSpPr/>
                <p:nvPr/>
              </p:nvGrpSpPr>
              <p:grpSpPr>
                <a:xfrm>
                  <a:off x="157330" y="3093976"/>
                  <a:ext cx="606149" cy="40103"/>
                  <a:chOff x="157325" y="384725"/>
                  <a:chExt cx="743650" cy="49200"/>
                </a:xfrm>
              </p:grpSpPr>
              <p:sp>
                <p:nvSpPr>
                  <p:cNvPr id="12612" name="Google Shape;1261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7" name="Google Shape;12617;p35"/>
                <p:cNvGrpSpPr/>
                <p:nvPr/>
              </p:nvGrpSpPr>
              <p:grpSpPr>
                <a:xfrm>
                  <a:off x="157330" y="3277857"/>
                  <a:ext cx="606149" cy="40103"/>
                  <a:chOff x="157325" y="384725"/>
                  <a:chExt cx="743650" cy="49200"/>
                </a:xfrm>
              </p:grpSpPr>
              <p:sp>
                <p:nvSpPr>
                  <p:cNvPr id="12618" name="Google Shape;1261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3" name="Google Shape;12623;p35"/>
                <p:cNvGrpSpPr/>
                <p:nvPr/>
              </p:nvGrpSpPr>
              <p:grpSpPr>
                <a:xfrm>
                  <a:off x="157330" y="3461737"/>
                  <a:ext cx="606149" cy="40103"/>
                  <a:chOff x="157325" y="384725"/>
                  <a:chExt cx="743650" cy="49200"/>
                </a:xfrm>
              </p:grpSpPr>
              <p:sp>
                <p:nvSpPr>
                  <p:cNvPr id="12624" name="Google Shape;1262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9" name="Google Shape;12629;p35"/>
                <p:cNvGrpSpPr/>
                <p:nvPr/>
              </p:nvGrpSpPr>
              <p:grpSpPr>
                <a:xfrm>
                  <a:off x="157330" y="3645618"/>
                  <a:ext cx="606149" cy="40103"/>
                  <a:chOff x="157325" y="384725"/>
                  <a:chExt cx="743650" cy="49200"/>
                </a:xfrm>
              </p:grpSpPr>
              <p:sp>
                <p:nvSpPr>
                  <p:cNvPr id="12630" name="Google Shape;1263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5" name="Google Shape;12635;p35"/>
                <p:cNvGrpSpPr/>
                <p:nvPr/>
              </p:nvGrpSpPr>
              <p:grpSpPr>
                <a:xfrm>
                  <a:off x="157330" y="4013379"/>
                  <a:ext cx="606149" cy="40103"/>
                  <a:chOff x="157325" y="384725"/>
                  <a:chExt cx="743650" cy="49200"/>
                </a:xfrm>
              </p:grpSpPr>
              <p:sp>
                <p:nvSpPr>
                  <p:cNvPr id="12636" name="Google Shape;1263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1" name="Google Shape;12641;p35"/>
                <p:cNvGrpSpPr/>
                <p:nvPr/>
              </p:nvGrpSpPr>
              <p:grpSpPr>
                <a:xfrm>
                  <a:off x="157330" y="3829499"/>
                  <a:ext cx="606149" cy="40103"/>
                  <a:chOff x="157325" y="384725"/>
                  <a:chExt cx="743650" cy="49200"/>
                </a:xfrm>
              </p:grpSpPr>
              <p:sp>
                <p:nvSpPr>
                  <p:cNvPr id="12642" name="Google Shape;1264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7" name="Google Shape;12647;p35"/>
                <p:cNvGrpSpPr/>
                <p:nvPr/>
              </p:nvGrpSpPr>
              <p:grpSpPr>
                <a:xfrm>
                  <a:off x="157330" y="4197260"/>
                  <a:ext cx="606149" cy="40103"/>
                  <a:chOff x="157325" y="384725"/>
                  <a:chExt cx="743650" cy="49200"/>
                </a:xfrm>
              </p:grpSpPr>
              <p:sp>
                <p:nvSpPr>
                  <p:cNvPr id="12648" name="Google Shape;1264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3" name="Google Shape;12653;p35"/>
                <p:cNvGrpSpPr/>
                <p:nvPr/>
              </p:nvGrpSpPr>
              <p:grpSpPr>
                <a:xfrm>
                  <a:off x="157330" y="4381140"/>
                  <a:ext cx="606149" cy="40103"/>
                  <a:chOff x="157325" y="384725"/>
                  <a:chExt cx="743650" cy="49200"/>
                </a:xfrm>
              </p:grpSpPr>
              <p:sp>
                <p:nvSpPr>
                  <p:cNvPr id="12654" name="Google Shape;1265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659" name="Google Shape;12659;p35"/>
            <p:cNvGrpSpPr/>
            <p:nvPr/>
          </p:nvGrpSpPr>
          <p:grpSpPr>
            <a:xfrm rot="10800000">
              <a:off x="3" y="499048"/>
              <a:ext cx="6234568" cy="435094"/>
              <a:chOff x="-130297" y="4708398"/>
              <a:chExt cx="6234568" cy="435094"/>
            </a:xfrm>
          </p:grpSpPr>
          <p:grpSp>
            <p:nvGrpSpPr>
              <p:cNvPr id="12660" name="Google Shape;12660;p35"/>
              <p:cNvGrpSpPr/>
              <p:nvPr/>
            </p:nvGrpSpPr>
            <p:grpSpPr>
              <a:xfrm rot="5400000">
                <a:off x="1184428" y="3393674"/>
                <a:ext cx="435094" cy="3064543"/>
                <a:chOff x="157330" y="151887"/>
                <a:chExt cx="606149" cy="4269356"/>
              </a:xfrm>
            </p:grpSpPr>
            <p:grpSp>
              <p:nvGrpSpPr>
                <p:cNvPr id="12661" name="Google Shape;12661;p35"/>
                <p:cNvGrpSpPr/>
                <p:nvPr/>
              </p:nvGrpSpPr>
              <p:grpSpPr>
                <a:xfrm>
                  <a:off x="157330" y="151887"/>
                  <a:ext cx="606149" cy="40103"/>
                  <a:chOff x="157325" y="384725"/>
                  <a:chExt cx="743650" cy="49200"/>
                </a:xfrm>
              </p:grpSpPr>
              <p:sp>
                <p:nvSpPr>
                  <p:cNvPr id="12662" name="Google Shape;1266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7" name="Google Shape;12667;p35"/>
                <p:cNvGrpSpPr/>
                <p:nvPr/>
              </p:nvGrpSpPr>
              <p:grpSpPr>
                <a:xfrm>
                  <a:off x="157330" y="335768"/>
                  <a:ext cx="606149" cy="40103"/>
                  <a:chOff x="157325" y="384725"/>
                  <a:chExt cx="743650" cy="49200"/>
                </a:xfrm>
              </p:grpSpPr>
              <p:sp>
                <p:nvSpPr>
                  <p:cNvPr id="12668" name="Google Shape;1266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3" name="Google Shape;12673;p35"/>
                <p:cNvGrpSpPr/>
                <p:nvPr/>
              </p:nvGrpSpPr>
              <p:grpSpPr>
                <a:xfrm>
                  <a:off x="157330" y="519649"/>
                  <a:ext cx="606149" cy="40103"/>
                  <a:chOff x="157325" y="384725"/>
                  <a:chExt cx="743650" cy="49200"/>
                </a:xfrm>
              </p:grpSpPr>
              <p:sp>
                <p:nvSpPr>
                  <p:cNvPr id="12674" name="Google Shape;1267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9" name="Google Shape;12679;p35"/>
                <p:cNvGrpSpPr/>
                <p:nvPr/>
              </p:nvGrpSpPr>
              <p:grpSpPr>
                <a:xfrm>
                  <a:off x="157330" y="703529"/>
                  <a:ext cx="606149" cy="40103"/>
                  <a:chOff x="157325" y="384725"/>
                  <a:chExt cx="743650" cy="49200"/>
                </a:xfrm>
              </p:grpSpPr>
              <p:sp>
                <p:nvSpPr>
                  <p:cNvPr id="12680" name="Google Shape;1268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5" name="Google Shape;12685;p35"/>
                <p:cNvGrpSpPr/>
                <p:nvPr/>
              </p:nvGrpSpPr>
              <p:grpSpPr>
                <a:xfrm>
                  <a:off x="157330" y="887410"/>
                  <a:ext cx="606149" cy="40103"/>
                  <a:chOff x="157325" y="384725"/>
                  <a:chExt cx="743650" cy="49200"/>
                </a:xfrm>
              </p:grpSpPr>
              <p:sp>
                <p:nvSpPr>
                  <p:cNvPr id="12686" name="Google Shape;1268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1" name="Google Shape;12691;p35"/>
                <p:cNvGrpSpPr/>
                <p:nvPr/>
              </p:nvGrpSpPr>
              <p:grpSpPr>
                <a:xfrm>
                  <a:off x="157330" y="1071290"/>
                  <a:ext cx="606149" cy="40103"/>
                  <a:chOff x="157325" y="384725"/>
                  <a:chExt cx="743650" cy="49200"/>
                </a:xfrm>
              </p:grpSpPr>
              <p:sp>
                <p:nvSpPr>
                  <p:cNvPr id="12692" name="Google Shape;1269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7" name="Google Shape;12697;p35"/>
                <p:cNvGrpSpPr/>
                <p:nvPr/>
              </p:nvGrpSpPr>
              <p:grpSpPr>
                <a:xfrm>
                  <a:off x="157330" y="1255171"/>
                  <a:ext cx="606149" cy="40103"/>
                  <a:chOff x="157325" y="384725"/>
                  <a:chExt cx="743650" cy="49200"/>
                </a:xfrm>
              </p:grpSpPr>
              <p:sp>
                <p:nvSpPr>
                  <p:cNvPr id="12698" name="Google Shape;1269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3" name="Google Shape;12703;p35"/>
                <p:cNvGrpSpPr/>
                <p:nvPr/>
              </p:nvGrpSpPr>
              <p:grpSpPr>
                <a:xfrm>
                  <a:off x="157330" y="1439051"/>
                  <a:ext cx="606149" cy="40103"/>
                  <a:chOff x="157325" y="384725"/>
                  <a:chExt cx="743650" cy="49200"/>
                </a:xfrm>
              </p:grpSpPr>
              <p:sp>
                <p:nvSpPr>
                  <p:cNvPr id="12704" name="Google Shape;1270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9" name="Google Shape;12709;p35"/>
                <p:cNvGrpSpPr/>
                <p:nvPr/>
              </p:nvGrpSpPr>
              <p:grpSpPr>
                <a:xfrm>
                  <a:off x="157330" y="1806812"/>
                  <a:ext cx="606149" cy="40103"/>
                  <a:chOff x="157325" y="384725"/>
                  <a:chExt cx="743650" cy="49200"/>
                </a:xfrm>
              </p:grpSpPr>
              <p:sp>
                <p:nvSpPr>
                  <p:cNvPr id="12710" name="Google Shape;1271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5" name="Google Shape;12715;p35"/>
                <p:cNvGrpSpPr/>
                <p:nvPr/>
              </p:nvGrpSpPr>
              <p:grpSpPr>
                <a:xfrm>
                  <a:off x="157330" y="1622932"/>
                  <a:ext cx="606149" cy="40103"/>
                  <a:chOff x="157325" y="384725"/>
                  <a:chExt cx="743650" cy="49200"/>
                </a:xfrm>
              </p:grpSpPr>
              <p:sp>
                <p:nvSpPr>
                  <p:cNvPr id="12716" name="Google Shape;1271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1" name="Google Shape;12721;p35"/>
                <p:cNvGrpSpPr/>
                <p:nvPr/>
              </p:nvGrpSpPr>
              <p:grpSpPr>
                <a:xfrm>
                  <a:off x="157330" y="1990693"/>
                  <a:ext cx="606149" cy="40103"/>
                  <a:chOff x="157325" y="384725"/>
                  <a:chExt cx="743650" cy="49200"/>
                </a:xfrm>
              </p:grpSpPr>
              <p:sp>
                <p:nvSpPr>
                  <p:cNvPr id="12722" name="Google Shape;1272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7" name="Google Shape;12727;p35"/>
                <p:cNvGrpSpPr/>
                <p:nvPr/>
              </p:nvGrpSpPr>
              <p:grpSpPr>
                <a:xfrm>
                  <a:off x="157330" y="2174574"/>
                  <a:ext cx="606149" cy="40103"/>
                  <a:chOff x="157325" y="384725"/>
                  <a:chExt cx="743650" cy="49200"/>
                </a:xfrm>
              </p:grpSpPr>
              <p:sp>
                <p:nvSpPr>
                  <p:cNvPr id="12728" name="Google Shape;1272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3" name="Google Shape;12733;p35"/>
                <p:cNvGrpSpPr/>
                <p:nvPr/>
              </p:nvGrpSpPr>
              <p:grpSpPr>
                <a:xfrm>
                  <a:off x="157330" y="2358454"/>
                  <a:ext cx="606149" cy="40103"/>
                  <a:chOff x="157325" y="384725"/>
                  <a:chExt cx="743650" cy="49200"/>
                </a:xfrm>
              </p:grpSpPr>
              <p:sp>
                <p:nvSpPr>
                  <p:cNvPr id="12734" name="Google Shape;1273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9" name="Google Shape;12739;p35"/>
                <p:cNvGrpSpPr/>
                <p:nvPr/>
              </p:nvGrpSpPr>
              <p:grpSpPr>
                <a:xfrm>
                  <a:off x="157330" y="2542335"/>
                  <a:ext cx="606149" cy="40103"/>
                  <a:chOff x="157325" y="384725"/>
                  <a:chExt cx="743650" cy="49200"/>
                </a:xfrm>
              </p:grpSpPr>
              <p:sp>
                <p:nvSpPr>
                  <p:cNvPr id="12740" name="Google Shape;1274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5" name="Google Shape;12745;p35"/>
                <p:cNvGrpSpPr/>
                <p:nvPr/>
              </p:nvGrpSpPr>
              <p:grpSpPr>
                <a:xfrm>
                  <a:off x="157330" y="2726215"/>
                  <a:ext cx="606149" cy="40103"/>
                  <a:chOff x="157325" y="384725"/>
                  <a:chExt cx="743650" cy="49200"/>
                </a:xfrm>
              </p:grpSpPr>
              <p:sp>
                <p:nvSpPr>
                  <p:cNvPr id="12746" name="Google Shape;1274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1" name="Google Shape;12751;p35"/>
                <p:cNvGrpSpPr/>
                <p:nvPr/>
              </p:nvGrpSpPr>
              <p:grpSpPr>
                <a:xfrm>
                  <a:off x="157330" y="2910096"/>
                  <a:ext cx="606149" cy="40103"/>
                  <a:chOff x="157325" y="384725"/>
                  <a:chExt cx="743650" cy="49200"/>
                </a:xfrm>
              </p:grpSpPr>
              <p:sp>
                <p:nvSpPr>
                  <p:cNvPr id="12752" name="Google Shape;1275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7" name="Google Shape;12757;p35"/>
                <p:cNvGrpSpPr/>
                <p:nvPr/>
              </p:nvGrpSpPr>
              <p:grpSpPr>
                <a:xfrm>
                  <a:off x="157330" y="3093976"/>
                  <a:ext cx="606149" cy="40103"/>
                  <a:chOff x="157325" y="384725"/>
                  <a:chExt cx="743650" cy="49200"/>
                </a:xfrm>
              </p:grpSpPr>
              <p:sp>
                <p:nvSpPr>
                  <p:cNvPr id="12758" name="Google Shape;1275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3" name="Google Shape;12763;p35"/>
                <p:cNvGrpSpPr/>
                <p:nvPr/>
              </p:nvGrpSpPr>
              <p:grpSpPr>
                <a:xfrm>
                  <a:off x="157330" y="3277857"/>
                  <a:ext cx="606149" cy="40103"/>
                  <a:chOff x="157325" y="384725"/>
                  <a:chExt cx="743650" cy="49200"/>
                </a:xfrm>
              </p:grpSpPr>
              <p:sp>
                <p:nvSpPr>
                  <p:cNvPr id="12764" name="Google Shape;1276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9" name="Google Shape;12769;p35"/>
                <p:cNvGrpSpPr/>
                <p:nvPr/>
              </p:nvGrpSpPr>
              <p:grpSpPr>
                <a:xfrm>
                  <a:off x="157330" y="3461737"/>
                  <a:ext cx="606149" cy="40103"/>
                  <a:chOff x="157325" y="384725"/>
                  <a:chExt cx="743650" cy="49200"/>
                </a:xfrm>
              </p:grpSpPr>
              <p:sp>
                <p:nvSpPr>
                  <p:cNvPr id="12770" name="Google Shape;1277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5" name="Google Shape;12775;p35"/>
                <p:cNvGrpSpPr/>
                <p:nvPr/>
              </p:nvGrpSpPr>
              <p:grpSpPr>
                <a:xfrm>
                  <a:off x="157330" y="3645618"/>
                  <a:ext cx="606149" cy="40103"/>
                  <a:chOff x="157325" y="384725"/>
                  <a:chExt cx="743650" cy="49200"/>
                </a:xfrm>
              </p:grpSpPr>
              <p:sp>
                <p:nvSpPr>
                  <p:cNvPr id="12776" name="Google Shape;1277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1" name="Google Shape;12781;p35"/>
                <p:cNvGrpSpPr/>
                <p:nvPr/>
              </p:nvGrpSpPr>
              <p:grpSpPr>
                <a:xfrm>
                  <a:off x="157330" y="4013379"/>
                  <a:ext cx="606149" cy="40103"/>
                  <a:chOff x="157325" y="384725"/>
                  <a:chExt cx="743650" cy="49200"/>
                </a:xfrm>
              </p:grpSpPr>
              <p:sp>
                <p:nvSpPr>
                  <p:cNvPr id="12782" name="Google Shape;1278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4" name="Google Shape;1278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5" name="Google Shape;1278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7" name="Google Shape;12787;p35"/>
                <p:cNvGrpSpPr/>
                <p:nvPr/>
              </p:nvGrpSpPr>
              <p:grpSpPr>
                <a:xfrm>
                  <a:off x="157330" y="3829499"/>
                  <a:ext cx="606149" cy="40103"/>
                  <a:chOff x="157325" y="384725"/>
                  <a:chExt cx="743650" cy="49200"/>
                </a:xfrm>
              </p:grpSpPr>
              <p:sp>
                <p:nvSpPr>
                  <p:cNvPr id="12788" name="Google Shape;1278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3" name="Google Shape;12793;p35"/>
                <p:cNvGrpSpPr/>
                <p:nvPr/>
              </p:nvGrpSpPr>
              <p:grpSpPr>
                <a:xfrm>
                  <a:off x="157330" y="4197260"/>
                  <a:ext cx="606149" cy="40103"/>
                  <a:chOff x="157325" y="384725"/>
                  <a:chExt cx="743650" cy="49200"/>
                </a:xfrm>
              </p:grpSpPr>
              <p:sp>
                <p:nvSpPr>
                  <p:cNvPr id="12794" name="Google Shape;1279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9" name="Google Shape;12799;p35"/>
                <p:cNvGrpSpPr/>
                <p:nvPr/>
              </p:nvGrpSpPr>
              <p:grpSpPr>
                <a:xfrm>
                  <a:off x="157330" y="4381140"/>
                  <a:ext cx="606149" cy="40103"/>
                  <a:chOff x="157325" y="384725"/>
                  <a:chExt cx="743650" cy="49200"/>
                </a:xfrm>
              </p:grpSpPr>
              <p:sp>
                <p:nvSpPr>
                  <p:cNvPr id="12800" name="Google Shape;1280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05" name="Google Shape;12805;p35"/>
              <p:cNvGrpSpPr/>
              <p:nvPr/>
            </p:nvGrpSpPr>
            <p:grpSpPr>
              <a:xfrm rot="5400000">
                <a:off x="4354453" y="3393674"/>
                <a:ext cx="435094" cy="3064543"/>
                <a:chOff x="157330" y="151887"/>
                <a:chExt cx="606149" cy="4269356"/>
              </a:xfrm>
            </p:grpSpPr>
            <p:grpSp>
              <p:nvGrpSpPr>
                <p:cNvPr id="12806" name="Google Shape;12806;p35"/>
                <p:cNvGrpSpPr/>
                <p:nvPr/>
              </p:nvGrpSpPr>
              <p:grpSpPr>
                <a:xfrm>
                  <a:off x="157330" y="151887"/>
                  <a:ext cx="606149" cy="40103"/>
                  <a:chOff x="157325" y="384725"/>
                  <a:chExt cx="743650" cy="49200"/>
                </a:xfrm>
              </p:grpSpPr>
              <p:sp>
                <p:nvSpPr>
                  <p:cNvPr id="12807" name="Google Shape;1280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0" name="Google Shape;1281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1" name="Google Shape;1281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2" name="Google Shape;12812;p35"/>
                <p:cNvGrpSpPr/>
                <p:nvPr/>
              </p:nvGrpSpPr>
              <p:grpSpPr>
                <a:xfrm>
                  <a:off x="157330" y="335768"/>
                  <a:ext cx="606149" cy="40103"/>
                  <a:chOff x="157325" y="384725"/>
                  <a:chExt cx="743650" cy="49200"/>
                </a:xfrm>
              </p:grpSpPr>
              <p:sp>
                <p:nvSpPr>
                  <p:cNvPr id="12813" name="Google Shape;1281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8" name="Google Shape;12818;p35"/>
                <p:cNvGrpSpPr/>
                <p:nvPr/>
              </p:nvGrpSpPr>
              <p:grpSpPr>
                <a:xfrm>
                  <a:off x="157330" y="519649"/>
                  <a:ext cx="606149" cy="40103"/>
                  <a:chOff x="157325" y="384725"/>
                  <a:chExt cx="743650" cy="49200"/>
                </a:xfrm>
              </p:grpSpPr>
              <p:sp>
                <p:nvSpPr>
                  <p:cNvPr id="12819" name="Google Shape;1281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4" name="Google Shape;12824;p35"/>
                <p:cNvGrpSpPr/>
                <p:nvPr/>
              </p:nvGrpSpPr>
              <p:grpSpPr>
                <a:xfrm>
                  <a:off x="157330" y="703529"/>
                  <a:ext cx="606149" cy="40103"/>
                  <a:chOff x="157325" y="384725"/>
                  <a:chExt cx="743650" cy="49200"/>
                </a:xfrm>
              </p:grpSpPr>
              <p:sp>
                <p:nvSpPr>
                  <p:cNvPr id="12825" name="Google Shape;1282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0" name="Google Shape;12830;p35"/>
                <p:cNvGrpSpPr/>
                <p:nvPr/>
              </p:nvGrpSpPr>
              <p:grpSpPr>
                <a:xfrm>
                  <a:off x="157330" y="887410"/>
                  <a:ext cx="606149" cy="40103"/>
                  <a:chOff x="157325" y="384725"/>
                  <a:chExt cx="743650" cy="49200"/>
                </a:xfrm>
              </p:grpSpPr>
              <p:sp>
                <p:nvSpPr>
                  <p:cNvPr id="12831" name="Google Shape;1283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6" name="Google Shape;12836;p35"/>
                <p:cNvGrpSpPr/>
                <p:nvPr/>
              </p:nvGrpSpPr>
              <p:grpSpPr>
                <a:xfrm>
                  <a:off x="157330" y="1071290"/>
                  <a:ext cx="606149" cy="40103"/>
                  <a:chOff x="157325" y="384725"/>
                  <a:chExt cx="743650" cy="49200"/>
                </a:xfrm>
              </p:grpSpPr>
              <p:sp>
                <p:nvSpPr>
                  <p:cNvPr id="12837" name="Google Shape;1283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2" name="Google Shape;12842;p35"/>
                <p:cNvGrpSpPr/>
                <p:nvPr/>
              </p:nvGrpSpPr>
              <p:grpSpPr>
                <a:xfrm>
                  <a:off x="157330" y="1255171"/>
                  <a:ext cx="606149" cy="40103"/>
                  <a:chOff x="157325" y="384725"/>
                  <a:chExt cx="743650" cy="49200"/>
                </a:xfrm>
              </p:grpSpPr>
              <p:sp>
                <p:nvSpPr>
                  <p:cNvPr id="12843" name="Google Shape;1284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8" name="Google Shape;12848;p35"/>
                <p:cNvGrpSpPr/>
                <p:nvPr/>
              </p:nvGrpSpPr>
              <p:grpSpPr>
                <a:xfrm>
                  <a:off x="157330" y="1439051"/>
                  <a:ext cx="606149" cy="40103"/>
                  <a:chOff x="157325" y="384725"/>
                  <a:chExt cx="743650" cy="49200"/>
                </a:xfrm>
              </p:grpSpPr>
              <p:sp>
                <p:nvSpPr>
                  <p:cNvPr id="12849" name="Google Shape;1284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4" name="Google Shape;12854;p35"/>
                <p:cNvGrpSpPr/>
                <p:nvPr/>
              </p:nvGrpSpPr>
              <p:grpSpPr>
                <a:xfrm>
                  <a:off x="157330" y="1806812"/>
                  <a:ext cx="606149" cy="40103"/>
                  <a:chOff x="157325" y="384725"/>
                  <a:chExt cx="743650" cy="49200"/>
                </a:xfrm>
              </p:grpSpPr>
              <p:sp>
                <p:nvSpPr>
                  <p:cNvPr id="12855" name="Google Shape;1285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0" name="Google Shape;12860;p35"/>
                <p:cNvGrpSpPr/>
                <p:nvPr/>
              </p:nvGrpSpPr>
              <p:grpSpPr>
                <a:xfrm>
                  <a:off x="157330" y="1622932"/>
                  <a:ext cx="606149" cy="40103"/>
                  <a:chOff x="157325" y="384725"/>
                  <a:chExt cx="743650" cy="49200"/>
                </a:xfrm>
              </p:grpSpPr>
              <p:sp>
                <p:nvSpPr>
                  <p:cNvPr id="12861" name="Google Shape;1286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6" name="Google Shape;12866;p35"/>
                <p:cNvGrpSpPr/>
                <p:nvPr/>
              </p:nvGrpSpPr>
              <p:grpSpPr>
                <a:xfrm>
                  <a:off x="157330" y="1990693"/>
                  <a:ext cx="606149" cy="40103"/>
                  <a:chOff x="157325" y="384725"/>
                  <a:chExt cx="743650" cy="49200"/>
                </a:xfrm>
              </p:grpSpPr>
              <p:sp>
                <p:nvSpPr>
                  <p:cNvPr id="12867" name="Google Shape;1286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2" name="Google Shape;12872;p35"/>
                <p:cNvGrpSpPr/>
                <p:nvPr/>
              </p:nvGrpSpPr>
              <p:grpSpPr>
                <a:xfrm>
                  <a:off x="157330" y="2174574"/>
                  <a:ext cx="606149" cy="40103"/>
                  <a:chOff x="157325" y="384725"/>
                  <a:chExt cx="743650" cy="49200"/>
                </a:xfrm>
              </p:grpSpPr>
              <p:sp>
                <p:nvSpPr>
                  <p:cNvPr id="12873" name="Google Shape;1287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8" name="Google Shape;12878;p35"/>
                <p:cNvGrpSpPr/>
                <p:nvPr/>
              </p:nvGrpSpPr>
              <p:grpSpPr>
                <a:xfrm>
                  <a:off x="157330" y="2358454"/>
                  <a:ext cx="606149" cy="40103"/>
                  <a:chOff x="157325" y="384725"/>
                  <a:chExt cx="743650" cy="49200"/>
                </a:xfrm>
              </p:grpSpPr>
              <p:sp>
                <p:nvSpPr>
                  <p:cNvPr id="12879" name="Google Shape;1287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4" name="Google Shape;12884;p35"/>
                <p:cNvGrpSpPr/>
                <p:nvPr/>
              </p:nvGrpSpPr>
              <p:grpSpPr>
                <a:xfrm>
                  <a:off x="157330" y="2542335"/>
                  <a:ext cx="606149" cy="40103"/>
                  <a:chOff x="157325" y="384725"/>
                  <a:chExt cx="743650" cy="49200"/>
                </a:xfrm>
              </p:grpSpPr>
              <p:sp>
                <p:nvSpPr>
                  <p:cNvPr id="12885" name="Google Shape;1288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0" name="Google Shape;12890;p35"/>
                <p:cNvGrpSpPr/>
                <p:nvPr/>
              </p:nvGrpSpPr>
              <p:grpSpPr>
                <a:xfrm>
                  <a:off x="157330" y="2726215"/>
                  <a:ext cx="606149" cy="40103"/>
                  <a:chOff x="157325" y="384725"/>
                  <a:chExt cx="743650" cy="49200"/>
                </a:xfrm>
              </p:grpSpPr>
              <p:sp>
                <p:nvSpPr>
                  <p:cNvPr id="12891" name="Google Shape;1289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6" name="Google Shape;12896;p35"/>
                <p:cNvGrpSpPr/>
                <p:nvPr/>
              </p:nvGrpSpPr>
              <p:grpSpPr>
                <a:xfrm>
                  <a:off x="157330" y="2910096"/>
                  <a:ext cx="606149" cy="40103"/>
                  <a:chOff x="157325" y="384725"/>
                  <a:chExt cx="743650" cy="49200"/>
                </a:xfrm>
              </p:grpSpPr>
              <p:sp>
                <p:nvSpPr>
                  <p:cNvPr id="12897" name="Google Shape;1289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2" name="Google Shape;12902;p35"/>
                <p:cNvGrpSpPr/>
                <p:nvPr/>
              </p:nvGrpSpPr>
              <p:grpSpPr>
                <a:xfrm>
                  <a:off x="157330" y="3093976"/>
                  <a:ext cx="606149" cy="40103"/>
                  <a:chOff x="157325" y="384725"/>
                  <a:chExt cx="743650" cy="49200"/>
                </a:xfrm>
              </p:grpSpPr>
              <p:sp>
                <p:nvSpPr>
                  <p:cNvPr id="12903" name="Google Shape;1290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8" name="Google Shape;12908;p35"/>
                <p:cNvGrpSpPr/>
                <p:nvPr/>
              </p:nvGrpSpPr>
              <p:grpSpPr>
                <a:xfrm>
                  <a:off x="157330" y="3277857"/>
                  <a:ext cx="606149" cy="40103"/>
                  <a:chOff x="157325" y="384725"/>
                  <a:chExt cx="743650" cy="49200"/>
                </a:xfrm>
              </p:grpSpPr>
              <p:sp>
                <p:nvSpPr>
                  <p:cNvPr id="12909" name="Google Shape;1290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4" name="Google Shape;12914;p35"/>
                <p:cNvGrpSpPr/>
                <p:nvPr/>
              </p:nvGrpSpPr>
              <p:grpSpPr>
                <a:xfrm>
                  <a:off x="157330" y="3461737"/>
                  <a:ext cx="606149" cy="40103"/>
                  <a:chOff x="157325" y="384725"/>
                  <a:chExt cx="743650" cy="49200"/>
                </a:xfrm>
              </p:grpSpPr>
              <p:sp>
                <p:nvSpPr>
                  <p:cNvPr id="12915" name="Google Shape;1291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0" name="Google Shape;12920;p35"/>
                <p:cNvGrpSpPr/>
                <p:nvPr/>
              </p:nvGrpSpPr>
              <p:grpSpPr>
                <a:xfrm>
                  <a:off x="157330" y="3645618"/>
                  <a:ext cx="606149" cy="40103"/>
                  <a:chOff x="157325" y="384725"/>
                  <a:chExt cx="743650" cy="49200"/>
                </a:xfrm>
              </p:grpSpPr>
              <p:sp>
                <p:nvSpPr>
                  <p:cNvPr id="12921" name="Google Shape;12921;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6" name="Google Shape;12926;p35"/>
                <p:cNvGrpSpPr/>
                <p:nvPr/>
              </p:nvGrpSpPr>
              <p:grpSpPr>
                <a:xfrm>
                  <a:off x="157330" y="4013379"/>
                  <a:ext cx="606149" cy="40103"/>
                  <a:chOff x="157325" y="384725"/>
                  <a:chExt cx="743650" cy="49200"/>
                </a:xfrm>
              </p:grpSpPr>
              <p:sp>
                <p:nvSpPr>
                  <p:cNvPr id="12927" name="Google Shape;12927;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2" name="Google Shape;12932;p35"/>
                <p:cNvGrpSpPr/>
                <p:nvPr/>
              </p:nvGrpSpPr>
              <p:grpSpPr>
                <a:xfrm>
                  <a:off x="157330" y="3829499"/>
                  <a:ext cx="606149" cy="40103"/>
                  <a:chOff x="157325" y="384725"/>
                  <a:chExt cx="743650" cy="49200"/>
                </a:xfrm>
              </p:grpSpPr>
              <p:sp>
                <p:nvSpPr>
                  <p:cNvPr id="12933" name="Google Shape;12933;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8" name="Google Shape;12938;p35"/>
                <p:cNvGrpSpPr/>
                <p:nvPr/>
              </p:nvGrpSpPr>
              <p:grpSpPr>
                <a:xfrm>
                  <a:off x="157330" y="4197260"/>
                  <a:ext cx="606149" cy="40103"/>
                  <a:chOff x="157325" y="384725"/>
                  <a:chExt cx="743650" cy="49200"/>
                </a:xfrm>
              </p:grpSpPr>
              <p:sp>
                <p:nvSpPr>
                  <p:cNvPr id="12939" name="Google Shape;12939;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4" name="Google Shape;12944;p35"/>
                <p:cNvGrpSpPr/>
                <p:nvPr/>
              </p:nvGrpSpPr>
              <p:grpSpPr>
                <a:xfrm>
                  <a:off x="157330" y="4381140"/>
                  <a:ext cx="606149" cy="40103"/>
                  <a:chOff x="157325" y="384725"/>
                  <a:chExt cx="743650" cy="49200"/>
                </a:xfrm>
              </p:grpSpPr>
              <p:sp>
                <p:nvSpPr>
                  <p:cNvPr id="12945" name="Google Shape;12945;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2950" name="Google Shape;12950;p35"/>
          <p:cNvSpPr txBox="1"/>
          <p:nvPr>
            <p:ph type="title"/>
          </p:nvPr>
        </p:nvSpPr>
        <p:spPr>
          <a:xfrm>
            <a:off x="713225" y="963613"/>
            <a:ext cx="3858900" cy="11145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l">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51" name="Google Shape;12951;p35"/>
          <p:cNvSpPr/>
          <p:nvPr>
            <p:ph idx="2" type="pic"/>
          </p:nvPr>
        </p:nvSpPr>
        <p:spPr>
          <a:xfrm>
            <a:off x="5984575" y="1003225"/>
            <a:ext cx="2446200" cy="3257700"/>
          </a:xfrm>
          <a:prstGeom prst="rect">
            <a:avLst/>
          </a:prstGeom>
          <a:noFill/>
          <a:ln cap="flat" cmpd="sng" w="19050">
            <a:solidFill>
              <a:schemeClr val="accent2"/>
            </a:solidFill>
            <a:prstDash val="solid"/>
            <a:round/>
            <a:headEnd len="sm" w="sm" type="none"/>
            <a:tailEnd len="sm" w="sm" type="none"/>
          </a:ln>
        </p:spPr>
      </p:sp>
      <p:grpSp>
        <p:nvGrpSpPr>
          <p:cNvPr id="12952" name="Google Shape;12952;p35"/>
          <p:cNvGrpSpPr/>
          <p:nvPr/>
        </p:nvGrpSpPr>
        <p:grpSpPr>
          <a:xfrm rot="-5400000">
            <a:off x="1314716" y="-1314714"/>
            <a:ext cx="435094" cy="3064543"/>
            <a:chOff x="157330" y="151887"/>
            <a:chExt cx="606149" cy="4269356"/>
          </a:xfrm>
        </p:grpSpPr>
        <p:grpSp>
          <p:nvGrpSpPr>
            <p:cNvPr id="12953" name="Google Shape;12953;p35"/>
            <p:cNvGrpSpPr/>
            <p:nvPr/>
          </p:nvGrpSpPr>
          <p:grpSpPr>
            <a:xfrm>
              <a:off x="157330" y="151887"/>
              <a:ext cx="606149" cy="40103"/>
              <a:chOff x="157325" y="384725"/>
              <a:chExt cx="743650" cy="49200"/>
            </a:xfrm>
          </p:grpSpPr>
          <p:sp>
            <p:nvSpPr>
              <p:cNvPr id="12954" name="Google Shape;1295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9" name="Google Shape;12959;p35"/>
            <p:cNvGrpSpPr/>
            <p:nvPr/>
          </p:nvGrpSpPr>
          <p:grpSpPr>
            <a:xfrm>
              <a:off x="157330" y="335768"/>
              <a:ext cx="606149" cy="40103"/>
              <a:chOff x="157325" y="384725"/>
              <a:chExt cx="743650" cy="49200"/>
            </a:xfrm>
          </p:grpSpPr>
          <p:sp>
            <p:nvSpPr>
              <p:cNvPr id="12960" name="Google Shape;1296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5" name="Google Shape;12965;p35"/>
            <p:cNvGrpSpPr/>
            <p:nvPr/>
          </p:nvGrpSpPr>
          <p:grpSpPr>
            <a:xfrm>
              <a:off x="157330" y="519649"/>
              <a:ext cx="606149" cy="40103"/>
              <a:chOff x="157325" y="384725"/>
              <a:chExt cx="743650" cy="49200"/>
            </a:xfrm>
          </p:grpSpPr>
          <p:sp>
            <p:nvSpPr>
              <p:cNvPr id="12966" name="Google Shape;1296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1" name="Google Shape;12971;p35"/>
            <p:cNvGrpSpPr/>
            <p:nvPr/>
          </p:nvGrpSpPr>
          <p:grpSpPr>
            <a:xfrm>
              <a:off x="157330" y="703529"/>
              <a:ext cx="606149" cy="40103"/>
              <a:chOff x="157325" y="384725"/>
              <a:chExt cx="743650" cy="49200"/>
            </a:xfrm>
          </p:grpSpPr>
          <p:sp>
            <p:nvSpPr>
              <p:cNvPr id="12972" name="Google Shape;1297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7" name="Google Shape;12977;p35"/>
            <p:cNvGrpSpPr/>
            <p:nvPr/>
          </p:nvGrpSpPr>
          <p:grpSpPr>
            <a:xfrm>
              <a:off x="157330" y="887410"/>
              <a:ext cx="606149" cy="40103"/>
              <a:chOff x="157325" y="384725"/>
              <a:chExt cx="743650" cy="49200"/>
            </a:xfrm>
          </p:grpSpPr>
          <p:sp>
            <p:nvSpPr>
              <p:cNvPr id="12978" name="Google Shape;1297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0" name="Google Shape;1298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1" name="Google Shape;1298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3" name="Google Shape;12983;p35"/>
            <p:cNvGrpSpPr/>
            <p:nvPr/>
          </p:nvGrpSpPr>
          <p:grpSpPr>
            <a:xfrm>
              <a:off x="157330" y="1071290"/>
              <a:ext cx="606149" cy="40103"/>
              <a:chOff x="157325" y="384725"/>
              <a:chExt cx="743650" cy="49200"/>
            </a:xfrm>
          </p:grpSpPr>
          <p:sp>
            <p:nvSpPr>
              <p:cNvPr id="12984" name="Google Shape;1298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9" name="Google Shape;12989;p35"/>
            <p:cNvGrpSpPr/>
            <p:nvPr/>
          </p:nvGrpSpPr>
          <p:grpSpPr>
            <a:xfrm>
              <a:off x="157330" y="1255171"/>
              <a:ext cx="606149" cy="40103"/>
              <a:chOff x="157325" y="384725"/>
              <a:chExt cx="743650" cy="49200"/>
            </a:xfrm>
          </p:grpSpPr>
          <p:sp>
            <p:nvSpPr>
              <p:cNvPr id="12990" name="Google Shape;1299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5" name="Google Shape;12995;p35"/>
            <p:cNvGrpSpPr/>
            <p:nvPr/>
          </p:nvGrpSpPr>
          <p:grpSpPr>
            <a:xfrm>
              <a:off x="157330" y="1439051"/>
              <a:ext cx="606149" cy="40103"/>
              <a:chOff x="157325" y="384725"/>
              <a:chExt cx="743650" cy="49200"/>
            </a:xfrm>
          </p:grpSpPr>
          <p:sp>
            <p:nvSpPr>
              <p:cNvPr id="12996" name="Google Shape;1299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1" name="Google Shape;13001;p35"/>
            <p:cNvGrpSpPr/>
            <p:nvPr/>
          </p:nvGrpSpPr>
          <p:grpSpPr>
            <a:xfrm>
              <a:off x="157330" y="1806812"/>
              <a:ext cx="606149" cy="40103"/>
              <a:chOff x="157325" y="384725"/>
              <a:chExt cx="743650" cy="49200"/>
            </a:xfrm>
          </p:grpSpPr>
          <p:sp>
            <p:nvSpPr>
              <p:cNvPr id="13002" name="Google Shape;1300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7" name="Google Shape;13007;p35"/>
            <p:cNvGrpSpPr/>
            <p:nvPr/>
          </p:nvGrpSpPr>
          <p:grpSpPr>
            <a:xfrm>
              <a:off x="157330" y="1622932"/>
              <a:ext cx="606149" cy="40103"/>
              <a:chOff x="157325" y="384725"/>
              <a:chExt cx="743650" cy="49200"/>
            </a:xfrm>
          </p:grpSpPr>
          <p:sp>
            <p:nvSpPr>
              <p:cNvPr id="13008" name="Google Shape;1300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3" name="Google Shape;13013;p35"/>
            <p:cNvGrpSpPr/>
            <p:nvPr/>
          </p:nvGrpSpPr>
          <p:grpSpPr>
            <a:xfrm>
              <a:off x="157330" y="1990693"/>
              <a:ext cx="606149" cy="40103"/>
              <a:chOff x="157325" y="384725"/>
              <a:chExt cx="743650" cy="49200"/>
            </a:xfrm>
          </p:grpSpPr>
          <p:sp>
            <p:nvSpPr>
              <p:cNvPr id="13014" name="Google Shape;1301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9" name="Google Shape;13019;p35"/>
            <p:cNvGrpSpPr/>
            <p:nvPr/>
          </p:nvGrpSpPr>
          <p:grpSpPr>
            <a:xfrm>
              <a:off x="157330" y="2174574"/>
              <a:ext cx="606149" cy="40103"/>
              <a:chOff x="157325" y="384725"/>
              <a:chExt cx="743650" cy="49200"/>
            </a:xfrm>
          </p:grpSpPr>
          <p:sp>
            <p:nvSpPr>
              <p:cNvPr id="13020" name="Google Shape;1302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5" name="Google Shape;13025;p35"/>
            <p:cNvGrpSpPr/>
            <p:nvPr/>
          </p:nvGrpSpPr>
          <p:grpSpPr>
            <a:xfrm>
              <a:off x="157330" y="2358454"/>
              <a:ext cx="606149" cy="40103"/>
              <a:chOff x="157325" y="384725"/>
              <a:chExt cx="743650" cy="49200"/>
            </a:xfrm>
          </p:grpSpPr>
          <p:sp>
            <p:nvSpPr>
              <p:cNvPr id="13026" name="Google Shape;1302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1" name="Google Shape;13031;p35"/>
            <p:cNvGrpSpPr/>
            <p:nvPr/>
          </p:nvGrpSpPr>
          <p:grpSpPr>
            <a:xfrm>
              <a:off x="157330" y="2542335"/>
              <a:ext cx="606149" cy="40103"/>
              <a:chOff x="157325" y="384725"/>
              <a:chExt cx="743650" cy="49200"/>
            </a:xfrm>
          </p:grpSpPr>
          <p:sp>
            <p:nvSpPr>
              <p:cNvPr id="13032" name="Google Shape;1303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7" name="Google Shape;13037;p35"/>
            <p:cNvGrpSpPr/>
            <p:nvPr/>
          </p:nvGrpSpPr>
          <p:grpSpPr>
            <a:xfrm>
              <a:off x="157330" y="2726215"/>
              <a:ext cx="606149" cy="40103"/>
              <a:chOff x="157325" y="384725"/>
              <a:chExt cx="743650" cy="49200"/>
            </a:xfrm>
          </p:grpSpPr>
          <p:sp>
            <p:nvSpPr>
              <p:cNvPr id="13038" name="Google Shape;1303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3" name="Google Shape;13043;p35"/>
            <p:cNvGrpSpPr/>
            <p:nvPr/>
          </p:nvGrpSpPr>
          <p:grpSpPr>
            <a:xfrm>
              <a:off x="157330" y="2910096"/>
              <a:ext cx="606149" cy="40103"/>
              <a:chOff x="157325" y="384725"/>
              <a:chExt cx="743650" cy="49200"/>
            </a:xfrm>
          </p:grpSpPr>
          <p:sp>
            <p:nvSpPr>
              <p:cNvPr id="13044" name="Google Shape;1304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9" name="Google Shape;13049;p35"/>
            <p:cNvGrpSpPr/>
            <p:nvPr/>
          </p:nvGrpSpPr>
          <p:grpSpPr>
            <a:xfrm>
              <a:off x="157330" y="3093976"/>
              <a:ext cx="606149" cy="40103"/>
              <a:chOff x="157325" y="384725"/>
              <a:chExt cx="743650" cy="49200"/>
            </a:xfrm>
          </p:grpSpPr>
          <p:sp>
            <p:nvSpPr>
              <p:cNvPr id="13050" name="Google Shape;1305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5" name="Google Shape;13055;p35"/>
            <p:cNvGrpSpPr/>
            <p:nvPr/>
          </p:nvGrpSpPr>
          <p:grpSpPr>
            <a:xfrm>
              <a:off x="157330" y="3277857"/>
              <a:ext cx="606149" cy="40103"/>
              <a:chOff x="157325" y="384725"/>
              <a:chExt cx="743650" cy="49200"/>
            </a:xfrm>
          </p:grpSpPr>
          <p:sp>
            <p:nvSpPr>
              <p:cNvPr id="13056" name="Google Shape;1305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1" name="Google Shape;13061;p35"/>
            <p:cNvGrpSpPr/>
            <p:nvPr/>
          </p:nvGrpSpPr>
          <p:grpSpPr>
            <a:xfrm>
              <a:off x="157330" y="3461737"/>
              <a:ext cx="606149" cy="40103"/>
              <a:chOff x="157325" y="384725"/>
              <a:chExt cx="743650" cy="49200"/>
            </a:xfrm>
          </p:grpSpPr>
          <p:sp>
            <p:nvSpPr>
              <p:cNvPr id="13062" name="Google Shape;1306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7" name="Google Shape;13067;p35"/>
            <p:cNvGrpSpPr/>
            <p:nvPr/>
          </p:nvGrpSpPr>
          <p:grpSpPr>
            <a:xfrm>
              <a:off x="157330" y="3645618"/>
              <a:ext cx="606149" cy="40103"/>
              <a:chOff x="157325" y="384725"/>
              <a:chExt cx="743650" cy="49200"/>
            </a:xfrm>
          </p:grpSpPr>
          <p:sp>
            <p:nvSpPr>
              <p:cNvPr id="13068" name="Google Shape;13068;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0" name="Google Shape;13070;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3" name="Google Shape;13073;p35"/>
            <p:cNvGrpSpPr/>
            <p:nvPr/>
          </p:nvGrpSpPr>
          <p:grpSpPr>
            <a:xfrm>
              <a:off x="157330" y="4013379"/>
              <a:ext cx="606149" cy="40103"/>
              <a:chOff x="157325" y="384725"/>
              <a:chExt cx="743650" cy="49200"/>
            </a:xfrm>
          </p:grpSpPr>
          <p:sp>
            <p:nvSpPr>
              <p:cNvPr id="13074" name="Google Shape;13074;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6" name="Google Shape;13076;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9" name="Google Shape;13079;p35"/>
            <p:cNvGrpSpPr/>
            <p:nvPr/>
          </p:nvGrpSpPr>
          <p:grpSpPr>
            <a:xfrm>
              <a:off x="157330" y="3829499"/>
              <a:ext cx="606149" cy="40103"/>
              <a:chOff x="157325" y="384725"/>
              <a:chExt cx="743650" cy="49200"/>
            </a:xfrm>
          </p:grpSpPr>
          <p:sp>
            <p:nvSpPr>
              <p:cNvPr id="13080" name="Google Shape;13080;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5" name="Google Shape;13085;p35"/>
            <p:cNvGrpSpPr/>
            <p:nvPr/>
          </p:nvGrpSpPr>
          <p:grpSpPr>
            <a:xfrm>
              <a:off x="157330" y="4197260"/>
              <a:ext cx="606149" cy="40103"/>
              <a:chOff x="157325" y="384725"/>
              <a:chExt cx="743650" cy="49200"/>
            </a:xfrm>
          </p:grpSpPr>
          <p:sp>
            <p:nvSpPr>
              <p:cNvPr id="13086" name="Google Shape;13086;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1" name="Google Shape;13091;p35"/>
            <p:cNvGrpSpPr/>
            <p:nvPr/>
          </p:nvGrpSpPr>
          <p:grpSpPr>
            <a:xfrm>
              <a:off x="157330" y="4381140"/>
              <a:ext cx="606149" cy="40103"/>
              <a:chOff x="157325" y="384725"/>
              <a:chExt cx="743650" cy="49200"/>
            </a:xfrm>
          </p:grpSpPr>
          <p:sp>
            <p:nvSpPr>
              <p:cNvPr id="13092" name="Google Shape;13092;p35"/>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35"/>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35"/>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35"/>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35"/>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097" name="Shape 13097"/>
        <p:cNvGrpSpPr/>
        <p:nvPr/>
      </p:nvGrpSpPr>
      <p:grpSpPr>
        <a:xfrm>
          <a:off x="0" y="0"/>
          <a:ext cx="0" cy="0"/>
          <a:chOff x="0" y="0"/>
          <a:chExt cx="0" cy="0"/>
        </a:xfrm>
      </p:grpSpPr>
      <p:grpSp>
        <p:nvGrpSpPr>
          <p:cNvPr id="13098" name="Google Shape;13098;p36"/>
          <p:cNvGrpSpPr/>
          <p:nvPr/>
        </p:nvGrpSpPr>
        <p:grpSpPr>
          <a:xfrm rot="10800000">
            <a:off x="3971053" y="4708398"/>
            <a:ext cx="6234568" cy="435094"/>
            <a:chOff x="-130297" y="4708398"/>
            <a:chExt cx="6234568" cy="435094"/>
          </a:xfrm>
        </p:grpSpPr>
        <p:grpSp>
          <p:nvGrpSpPr>
            <p:cNvPr id="13099" name="Google Shape;13099;p36"/>
            <p:cNvGrpSpPr/>
            <p:nvPr/>
          </p:nvGrpSpPr>
          <p:grpSpPr>
            <a:xfrm rot="5400000">
              <a:off x="1184428" y="3393674"/>
              <a:ext cx="435094" cy="3064543"/>
              <a:chOff x="157330" y="151887"/>
              <a:chExt cx="606149" cy="4269356"/>
            </a:xfrm>
          </p:grpSpPr>
          <p:grpSp>
            <p:nvGrpSpPr>
              <p:cNvPr id="13100" name="Google Shape;13100;p36"/>
              <p:cNvGrpSpPr/>
              <p:nvPr/>
            </p:nvGrpSpPr>
            <p:grpSpPr>
              <a:xfrm>
                <a:off x="157330" y="151887"/>
                <a:ext cx="606149" cy="40103"/>
                <a:chOff x="157325" y="384725"/>
                <a:chExt cx="743650" cy="49200"/>
              </a:xfrm>
            </p:grpSpPr>
            <p:sp>
              <p:nvSpPr>
                <p:cNvPr id="13101" name="Google Shape;1310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6" name="Google Shape;13106;p36"/>
              <p:cNvGrpSpPr/>
              <p:nvPr/>
            </p:nvGrpSpPr>
            <p:grpSpPr>
              <a:xfrm>
                <a:off x="157330" y="335768"/>
                <a:ext cx="606149" cy="40103"/>
                <a:chOff x="157325" y="384725"/>
                <a:chExt cx="743650" cy="49200"/>
              </a:xfrm>
            </p:grpSpPr>
            <p:sp>
              <p:nvSpPr>
                <p:cNvPr id="13107" name="Google Shape;1310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9" name="Google Shape;1310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0" name="Google Shape;1311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2" name="Google Shape;13112;p36"/>
              <p:cNvGrpSpPr/>
              <p:nvPr/>
            </p:nvGrpSpPr>
            <p:grpSpPr>
              <a:xfrm>
                <a:off x="157330" y="519649"/>
                <a:ext cx="606149" cy="40103"/>
                <a:chOff x="157325" y="384725"/>
                <a:chExt cx="743650" cy="49200"/>
              </a:xfrm>
            </p:grpSpPr>
            <p:sp>
              <p:nvSpPr>
                <p:cNvPr id="13113" name="Google Shape;1311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8" name="Google Shape;13118;p36"/>
              <p:cNvGrpSpPr/>
              <p:nvPr/>
            </p:nvGrpSpPr>
            <p:grpSpPr>
              <a:xfrm>
                <a:off x="157330" y="703529"/>
                <a:ext cx="606149" cy="40103"/>
                <a:chOff x="157325" y="384725"/>
                <a:chExt cx="743650" cy="49200"/>
              </a:xfrm>
            </p:grpSpPr>
            <p:sp>
              <p:nvSpPr>
                <p:cNvPr id="13119" name="Google Shape;1311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4" name="Google Shape;13124;p36"/>
              <p:cNvGrpSpPr/>
              <p:nvPr/>
            </p:nvGrpSpPr>
            <p:grpSpPr>
              <a:xfrm>
                <a:off x="157330" y="887410"/>
                <a:ext cx="606149" cy="40103"/>
                <a:chOff x="157325" y="384725"/>
                <a:chExt cx="743650" cy="49200"/>
              </a:xfrm>
            </p:grpSpPr>
            <p:sp>
              <p:nvSpPr>
                <p:cNvPr id="13125" name="Google Shape;1312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0" name="Google Shape;13130;p36"/>
              <p:cNvGrpSpPr/>
              <p:nvPr/>
            </p:nvGrpSpPr>
            <p:grpSpPr>
              <a:xfrm>
                <a:off x="157330" y="1071290"/>
                <a:ext cx="606149" cy="40103"/>
                <a:chOff x="157325" y="384725"/>
                <a:chExt cx="743650" cy="49200"/>
              </a:xfrm>
            </p:grpSpPr>
            <p:sp>
              <p:nvSpPr>
                <p:cNvPr id="13131" name="Google Shape;1313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6" name="Google Shape;13136;p36"/>
              <p:cNvGrpSpPr/>
              <p:nvPr/>
            </p:nvGrpSpPr>
            <p:grpSpPr>
              <a:xfrm>
                <a:off x="157330" y="1255171"/>
                <a:ext cx="606149" cy="40103"/>
                <a:chOff x="157325" y="384725"/>
                <a:chExt cx="743650" cy="49200"/>
              </a:xfrm>
            </p:grpSpPr>
            <p:sp>
              <p:nvSpPr>
                <p:cNvPr id="13137" name="Google Shape;1313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2" name="Google Shape;13142;p36"/>
              <p:cNvGrpSpPr/>
              <p:nvPr/>
            </p:nvGrpSpPr>
            <p:grpSpPr>
              <a:xfrm>
                <a:off x="157330" y="1439051"/>
                <a:ext cx="606149" cy="40103"/>
                <a:chOff x="157325" y="384725"/>
                <a:chExt cx="743650" cy="49200"/>
              </a:xfrm>
            </p:grpSpPr>
            <p:sp>
              <p:nvSpPr>
                <p:cNvPr id="13143" name="Google Shape;1314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8" name="Google Shape;13148;p36"/>
              <p:cNvGrpSpPr/>
              <p:nvPr/>
            </p:nvGrpSpPr>
            <p:grpSpPr>
              <a:xfrm>
                <a:off x="157330" y="1806812"/>
                <a:ext cx="606149" cy="40103"/>
                <a:chOff x="157325" y="384725"/>
                <a:chExt cx="743650" cy="49200"/>
              </a:xfrm>
            </p:grpSpPr>
            <p:sp>
              <p:nvSpPr>
                <p:cNvPr id="13149" name="Google Shape;1314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4" name="Google Shape;13154;p36"/>
              <p:cNvGrpSpPr/>
              <p:nvPr/>
            </p:nvGrpSpPr>
            <p:grpSpPr>
              <a:xfrm>
                <a:off x="157330" y="1622932"/>
                <a:ext cx="606149" cy="40103"/>
                <a:chOff x="157325" y="384725"/>
                <a:chExt cx="743650" cy="49200"/>
              </a:xfrm>
            </p:grpSpPr>
            <p:sp>
              <p:nvSpPr>
                <p:cNvPr id="13155" name="Google Shape;1315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0" name="Google Shape;13160;p36"/>
              <p:cNvGrpSpPr/>
              <p:nvPr/>
            </p:nvGrpSpPr>
            <p:grpSpPr>
              <a:xfrm>
                <a:off x="157330" y="1990693"/>
                <a:ext cx="606149" cy="40103"/>
                <a:chOff x="157325" y="384725"/>
                <a:chExt cx="743650" cy="49200"/>
              </a:xfrm>
            </p:grpSpPr>
            <p:sp>
              <p:nvSpPr>
                <p:cNvPr id="13161" name="Google Shape;1316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3" name="Google Shape;1316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6" name="Google Shape;13166;p36"/>
              <p:cNvGrpSpPr/>
              <p:nvPr/>
            </p:nvGrpSpPr>
            <p:grpSpPr>
              <a:xfrm>
                <a:off x="157330" y="2174574"/>
                <a:ext cx="606149" cy="40103"/>
                <a:chOff x="157325" y="384725"/>
                <a:chExt cx="743650" cy="49200"/>
              </a:xfrm>
            </p:grpSpPr>
            <p:sp>
              <p:nvSpPr>
                <p:cNvPr id="13167" name="Google Shape;1316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9" name="Google Shape;1316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0" name="Google Shape;1317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2" name="Google Shape;13172;p36"/>
              <p:cNvGrpSpPr/>
              <p:nvPr/>
            </p:nvGrpSpPr>
            <p:grpSpPr>
              <a:xfrm>
                <a:off x="157330" y="2358454"/>
                <a:ext cx="606149" cy="40103"/>
                <a:chOff x="157325" y="384725"/>
                <a:chExt cx="743650" cy="49200"/>
              </a:xfrm>
            </p:grpSpPr>
            <p:sp>
              <p:nvSpPr>
                <p:cNvPr id="13173" name="Google Shape;1317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4" name="Google Shape;1317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6" name="Google Shape;1317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8" name="Google Shape;13178;p36"/>
              <p:cNvGrpSpPr/>
              <p:nvPr/>
            </p:nvGrpSpPr>
            <p:grpSpPr>
              <a:xfrm>
                <a:off x="157330" y="2542335"/>
                <a:ext cx="606149" cy="40103"/>
                <a:chOff x="157325" y="384725"/>
                <a:chExt cx="743650" cy="49200"/>
              </a:xfrm>
            </p:grpSpPr>
            <p:sp>
              <p:nvSpPr>
                <p:cNvPr id="13179" name="Google Shape;1317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4" name="Google Shape;13184;p36"/>
              <p:cNvGrpSpPr/>
              <p:nvPr/>
            </p:nvGrpSpPr>
            <p:grpSpPr>
              <a:xfrm>
                <a:off x="157330" y="2726215"/>
                <a:ext cx="606149" cy="40103"/>
                <a:chOff x="157325" y="384725"/>
                <a:chExt cx="743650" cy="49200"/>
              </a:xfrm>
            </p:grpSpPr>
            <p:sp>
              <p:nvSpPr>
                <p:cNvPr id="13185" name="Google Shape;1318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0" name="Google Shape;13190;p36"/>
              <p:cNvGrpSpPr/>
              <p:nvPr/>
            </p:nvGrpSpPr>
            <p:grpSpPr>
              <a:xfrm>
                <a:off x="157330" y="2910096"/>
                <a:ext cx="606149" cy="40103"/>
                <a:chOff x="157325" y="384725"/>
                <a:chExt cx="743650" cy="49200"/>
              </a:xfrm>
            </p:grpSpPr>
            <p:sp>
              <p:nvSpPr>
                <p:cNvPr id="13191" name="Google Shape;1319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4" name="Google Shape;1319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5" name="Google Shape;1319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6" name="Google Shape;13196;p36"/>
              <p:cNvGrpSpPr/>
              <p:nvPr/>
            </p:nvGrpSpPr>
            <p:grpSpPr>
              <a:xfrm>
                <a:off x="157330" y="3093976"/>
                <a:ext cx="606149" cy="40103"/>
                <a:chOff x="157325" y="384725"/>
                <a:chExt cx="743650" cy="49200"/>
              </a:xfrm>
            </p:grpSpPr>
            <p:sp>
              <p:nvSpPr>
                <p:cNvPr id="13197" name="Google Shape;1319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2" name="Google Shape;13202;p36"/>
              <p:cNvGrpSpPr/>
              <p:nvPr/>
            </p:nvGrpSpPr>
            <p:grpSpPr>
              <a:xfrm>
                <a:off x="157330" y="3277857"/>
                <a:ext cx="606149" cy="40103"/>
                <a:chOff x="157325" y="384725"/>
                <a:chExt cx="743650" cy="49200"/>
              </a:xfrm>
            </p:grpSpPr>
            <p:sp>
              <p:nvSpPr>
                <p:cNvPr id="13203" name="Google Shape;1320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6" name="Google Shape;1320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7" name="Google Shape;1320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8" name="Google Shape;13208;p36"/>
              <p:cNvGrpSpPr/>
              <p:nvPr/>
            </p:nvGrpSpPr>
            <p:grpSpPr>
              <a:xfrm>
                <a:off x="157330" y="3461737"/>
                <a:ext cx="606149" cy="40103"/>
                <a:chOff x="157325" y="384725"/>
                <a:chExt cx="743650" cy="49200"/>
              </a:xfrm>
            </p:grpSpPr>
            <p:sp>
              <p:nvSpPr>
                <p:cNvPr id="13209" name="Google Shape;1320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4" name="Google Shape;13214;p36"/>
              <p:cNvGrpSpPr/>
              <p:nvPr/>
            </p:nvGrpSpPr>
            <p:grpSpPr>
              <a:xfrm>
                <a:off x="157330" y="3645618"/>
                <a:ext cx="606149" cy="40103"/>
                <a:chOff x="157325" y="384725"/>
                <a:chExt cx="743650" cy="49200"/>
              </a:xfrm>
            </p:grpSpPr>
            <p:sp>
              <p:nvSpPr>
                <p:cNvPr id="13215" name="Google Shape;1321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8" name="Google Shape;1321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0" name="Google Shape;13220;p36"/>
              <p:cNvGrpSpPr/>
              <p:nvPr/>
            </p:nvGrpSpPr>
            <p:grpSpPr>
              <a:xfrm>
                <a:off x="157330" y="4013379"/>
                <a:ext cx="606149" cy="40103"/>
                <a:chOff x="157325" y="384725"/>
                <a:chExt cx="743650" cy="49200"/>
              </a:xfrm>
            </p:grpSpPr>
            <p:sp>
              <p:nvSpPr>
                <p:cNvPr id="13221" name="Google Shape;1322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6" name="Google Shape;13226;p36"/>
              <p:cNvGrpSpPr/>
              <p:nvPr/>
            </p:nvGrpSpPr>
            <p:grpSpPr>
              <a:xfrm>
                <a:off x="157330" y="3829499"/>
                <a:ext cx="606149" cy="40103"/>
                <a:chOff x="157325" y="384725"/>
                <a:chExt cx="743650" cy="49200"/>
              </a:xfrm>
            </p:grpSpPr>
            <p:sp>
              <p:nvSpPr>
                <p:cNvPr id="13227" name="Google Shape;1322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2" name="Google Shape;13232;p36"/>
              <p:cNvGrpSpPr/>
              <p:nvPr/>
            </p:nvGrpSpPr>
            <p:grpSpPr>
              <a:xfrm>
                <a:off x="157330" y="4197260"/>
                <a:ext cx="606149" cy="40103"/>
                <a:chOff x="157325" y="384725"/>
                <a:chExt cx="743650" cy="49200"/>
              </a:xfrm>
            </p:grpSpPr>
            <p:sp>
              <p:nvSpPr>
                <p:cNvPr id="13233" name="Google Shape;1323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8" name="Google Shape;13238;p36"/>
              <p:cNvGrpSpPr/>
              <p:nvPr/>
            </p:nvGrpSpPr>
            <p:grpSpPr>
              <a:xfrm>
                <a:off x="157330" y="4381140"/>
                <a:ext cx="606149" cy="40103"/>
                <a:chOff x="157325" y="384725"/>
                <a:chExt cx="743650" cy="49200"/>
              </a:xfrm>
            </p:grpSpPr>
            <p:sp>
              <p:nvSpPr>
                <p:cNvPr id="13239" name="Google Shape;1323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4" name="Google Shape;13244;p36"/>
            <p:cNvGrpSpPr/>
            <p:nvPr/>
          </p:nvGrpSpPr>
          <p:grpSpPr>
            <a:xfrm rot="5400000">
              <a:off x="4354453" y="3393674"/>
              <a:ext cx="435094" cy="3064543"/>
              <a:chOff x="157330" y="151887"/>
              <a:chExt cx="606149" cy="4269356"/>
            </a:xfrm>
          </p:grpSpPr>
          <p:grpSp>
            <p:nvGrpSpPr>
              <p:cNvPr id="13245" name="Google Shape;13245;p36"/>
              <p:cNvGrpSpPr/>
              <p:nvPr/>
            </p:nvGrpSpPr>
            <p:grpSpPr>
              <a:xfrm>
                <a:off x="157330" y="151887"/>
                <a:ext cx="606149" cy="40103"/>
                <a:chOff x="157325" y="384725"/>
                <a:chExt cx="743650" cy="49200"/>
              </a:xfrm>
            </p:grpSpPr>
            <p:sp>
              <p:nvSpPr>
                <p:cNvPr id="13246" name="Google Shape;1324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1" name="Google Shape;13251;p36"/>
              <p:cNvGrpSpPr/>
              <p:nvPr/>
            </p:nvGrpSpPr>
            <p:grpSpPr>
              <a:xfrm>
                <a:off x="157330" y="335768"/>
                <a:ext cx="606149" cy="40103"/>
                <a:chOff x="157325" y="384725"/>
                <a:chExt cx="743650" cy="49200"/>
              </a:xfrm>
            </p:grpSpPr>
            <p:sp>
              <p:nvSpPr>
                <p:cNvPr id="13252" name="Google Shape;1325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7" name="Google Shape;13257;p36"/>
              <p:cNvGrpSpPr/>
              <p:nvPr/>
            </p:nvGrpSpPr>
            <p:grpSpPr>
              <a:xfrm>
                <a:off x="157330" y="519649"/>
                <a:ext cx="606149" cy="40103"/>
                <a:chOff x="157325" y="384725"/>
                <a:chExt cx="743650" cy="49200"/>
              </a:xfrm>
            </p:grpSpPr>
            <p:sp>
              <p:nvSpPr>
                <p:cNvPr id="13258" name="Google Shape;1325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3" name="Google Shape;13263;p36"/>
              <p:cNvGrpSpPr/>
              <p:nvPr/>
            </p:nvGrpSpPr>
            <p:grpSpPr>
              <a:xfrm>
                <a:off x="157330" y="703529"/>
                <a:ext cx="606149" cy="40103"/>
                <a:chOff x="157325" y="384725"/>
                <a:chExt cx="743650" cy="49200"/>
              </a:xfrm>
            </p:grpSpPr>
            <p:sp>
              <p:nvSpPr>
                <p:cNvPr id="13264" name="Google Shape;1326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9" name="Google Shape;13269;p36"/>
              <p:cNvGrpSpPr/>
              <p:nvPr/>
            </p:nvGrpSpPr>
            <p:grpSpPr>
              <a:xfrm>
                <a:off x="157330" y="887410"/>
                <a:ext cx="606149" cy="40103"/>
                <a:chOff x="157325" y="384725"/>
                <a:chExt cx="743650" cy="49200"/>
              </a:xfrm>
            </p:grpSpPr>
            <p:sp>
              <p:nvSpPr>
                <p:cNvPr id="13270" name="Google Shape;1327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5" name="Google Shape;13275;p36"/>
              <p:cNvGrpSpPr/>
              <p:nvPr/>
            </p:nvGrpSpPr>
            <p:grpSpPr>
              <a:xfrm>
                <a:off x="157330" y="1071290"/>
                <a:ext cx="606149" cy="40103"/>
                <a:chOff x="157325" y="384725"/>
                <a:chExt cx="743650" cy="49200"/>
              </a:xfrm>
            </p:grpSpPr>
            <p:sp>
              <p:nvSpPr>
                <p:cNvPr id="13276" name="Google Shape;1327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1" name="Google Shape;13281;p36"/>
              <p:cNvGrpSpPr/>
              <p:nvPr/>
            </p:nvGrpSpPr>
            <p:grpSpPr>
              <a:xfrm>
                <a:off x="157330" y="1255171"/>
                <a:ext cx="606149" cy="40103"/>
                <a:chOff x="157325" y="384725"/>
                <a:chExt cx="743650" cy="49200"/>
              </a:xfrm>
            </p:grpSpPr>
            <p:sp>
              <p:nvSpPr>
                <p:cNvPr id="13282" name="Google Shape;1328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7" name="Google Shape;13287;p36"/>
              <p:cNvGrpSpPr/>
              <p:nvPr/>
            </p:nvGrpSpPr>
            <p:grpSpPr>
              <a:xfrm>
                <a:off x="157330" y="1439051"/>
                <a:ext cx="606149" cy="40103"/>
                <a:chOff x="157325" y="384725"/>
                <a:chExt cx="743650" cy="49200"/>
              </a:xfrm>
            </p:grpSpPr>
            <p:sp>
              <p:nvSpPr>
                <p:cNvPr id="13288" name="Google Shape;1328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3" name="Google Shape;13293;p36"/>
              <p:cNvGrpSpPr/>
              <p:nvPr/>
            </p:nvGrpSpPr>
            <p:grpSpPr>
              <a:xfrm>
                <a:off x="157330" y="1806812"/>
                <a:ext cx="606149" cy="40103"/>
                <a:chOff x="157325" y="384725"/>
                <a:chExt cx="743650" cy="49200"/>
              </a:xfrm>
            </p:grpSpPr>
            <p:sp>
              <p:nvSpPr>
                <p:cNvPr id="13294" name="Google Shape;1329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9" name="Google Shape;13299;p36"/>
              <p:cNvGrpSpPr/>
              <p:nvPr/>
            </p:nvGrpSpPr>
            <p:grpSpPr>
              <a:xfrm>
                <a:off x="157330" y="1622932"/>
                <a:ext cx="606149" cy="40103"/>
                <a:chOff x="157325" y="384725"/>
                <a:chExt cx="743650" cy="49200"/>
              </a:xfrm>
            </p:grpSpPr>
            <p:sp>
              <p:nvSpPr>
                <p:cNvPr id="13300" name="Google Shape;1330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5" name="Google Shape;13305;p36"/>
              <p:cNvGrpSpPr/>
              <p:nvPr/>
            </p:nvGrpSpPr>
            <p:grpSpPr>
              <a:xfrm>
                <a:off x="157330" y="1990693"/>
                <a:ext cx="606149" cy="40103"/>
                <a:chOff x="157325" y="384725"/>
                <a:chExt cx="743650" cy="49200"/>
              </a:xfrm>
            </p:grpSpPr>
            <p:sp>
              <p:nvSpPr>
                <p:cNvPr id="13306" name="Google Shape;1330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1" name="Google Shape;13311;p36"/>
              <p:cNvGrpSpPr/>
              <p:nvPr/>
            </p:nvGrpSpPr>
            <p:grpSpPr>
              <a:xfrm>
                <a:off x="157330" y="2174574"/>
                <a:ext cx="606149" cy="40103"/>
                <a:chOff x="157325" y="384725"/>
                <a:chExt cx="743650" cy="49200"/>
              </a:xfrm>
            </p:grpSpPr>
            <p:sp>
              <p:nvSpPr>
                <p:cNvPr id="13312" name="Google Shape;1331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7" name="Google Shape;13317;p36"/>
              <p:cNvGrpSpPr/>
              <p:nvPr/>
            </p:nvGrpSpPr>
            <p:grpSpPr>
              <a:xfrm>
                <a:off x="157330" y="2358454"/>
                <a:ext cx="606149" cy="40103"/>
                <a:chOff x="157325" y="384725"/>
                <a:chExt cx="743650" cy="49200"/>
              </a:xfrm>
            </p:grpSpPr>
            <p:sp>
              <p:nvSpPr>
                <p:cNvPr id="13318" name="Google Shape;1331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3" name="Google Shape;13323;p36"/>
              <p:cNvGrpSpPr/>
              <p:nvPr/>
            </p:nvGrpSpPr>
            <p:grpSpPr>
              <a:xfrm>
                <a:off x="157330" y="2542335"/>
                <a:ext cx="606149" cy="40103"/>
                <a:chOff x="157325" y="384725"/>
                <a:chExt cx="743650" cy="49200"/>
              </a:xfrm>
            </p:grpSpPr>
            <p:sp>
              <p:nvSpPr>
                <p:cNvPr id="13324" name="Google Shape;1332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9" name="Google Shape;13329;p36"/>
              <p:cNvGrpSpPr/>
              <p:nvPr/>
            </p:nvGrpSpPr>
            <p:grpSpPr>
              <a:xfrm>
                <a:off x="157330" y="2726215"/>
                <a:ext cx="606149" cy="40103"/>
                <a:chOff x="157325" y="384725"/>
                <a:chExt cx="743650" cy="49200"/>
              </a:xfrm>
            </p:grpSpPr>
            <p:sp>
              <p:nvSpPr>
                <p:cNvPr id="13330" name="Google Shape;1333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5" name="Google Shape;13335;p36"/>
              <p:cNvGrpSpPr/>
              <p:nvPr/>
            </p:nvGrpSpPr>
            <p:grpSpPr>
              <a:xfrm>
                <a:off x="157330" y="2910096"/>
                <a:ext cx="606149" cy="40103"/>
                <a:chOff x="157325" y="384725"/>
                <a:chExt cx="743650" cy="49200"/>
              </a:xfrm>
            </p:grpSpPr>
            <p:sp>
              <p:nvSpPr>
                <p:cNvPr id="13336" name="Google Shape;1333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1" name="Google Shape;13341;p36"/>
              <p:cNvGrpSpPr/>
              <p:nvPr/>
            </p:nvGrpSpPr>
            <p:grpSpPr>
              <a:xfrm>
                <a:off x="157330" y="3093976"/>
                <a:ext cx="606149" cy="40103"/>
                <a:chOff x="157325" y="384725"/>
                <a:chExt cx="743650" cy="49200"/>
              </a:xfrm>
            </p:grpSpPr>
            <p:sp>
              <p:nvSpPr>
                <p:cNvPr id="13342" name="Google Shape;1334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7" name="Google Shape;13347;p36"/>
              <p:cNvGrpSpPr/>
              <p:nvPr/>
            </p:nvGrpSpPr>
            <p:grpSpPr>
              <a:xfrm>
                <a:off x="157330" y="3277857"/>
                <a:ext cx="606149" cy="40103"/>
                <a:chOff x="157325" y="384725"/>
                <a:chExt cx="743650" cy="49200"/>
              </a:xfrm>
            </p:grpSpPr>
            <p:sp>
              <p:nvSpPr>
                <p:cNvPr id="13348" name="Google Shape;1334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1" name="Google Shape;1335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2" name="Google Shape;1335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3" name="Google Shape;13353;p36"/>
              <p:cNvGrpSpPr/>
              <p:nvPr/>
            </p:nvGrpSpPr>
            <p:grpSpPr>
              <a:xfrm>
                <a:off x="157330" y="3461737"/>
                <a:ext cx="606149" cy="40103"/>
                <a:chOff x="157325" y="384725"/>
                <a:chExt cx="743650" cy="49200"/>
              </a:xfrm>
            </p:grpSpPr>
            <p:sp>
              <p:nvSpPr>
                <p:cNvPr id="13354" name="Google Shape;1335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9" name="Google Shape;13359;p36"/>
              <p:cNvGrpSpPr/>
              <p:nvPr/>
            </p:nvGrpSpPr>
            <p:grpSpPr>
              <a:xfrm>
                <a:off x="157330" y="3645618"/>
                <a:ext cx="606149" cy="40103"/>
                <a:chOff x="157325" y="384725"/>
                <a:chExt cx="743650" cy="49200"/>
              </a:xfrm>
            </p:grpSpPr>
            <p:sp>
              <p:nvSpPr>
                <p:cNvPr id="13360" name="Google Shape;1336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5" name="Google Shape;13365;p36"/>
              <p:cNvGrpSpPr/>
              <p:nvPr/>
            </p:nvGrpSpPr>
            <p:grpSpPr>
              <a:xfrm>
                <a:off x="157330" y="4013379"/>
                <a:ext cx="606149" cy="40103"/>
                <a:chOff x="157325" y="384725"/>
                <a:chExt cx="743650" cy="49200"/>
              </a:xfrm>
            </p:grpSpPr>
            <p:sp>
              <p:nvSpPr>
                <p:cNvPr id="13366" name="Google Shape;1336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1" name="Google Shape;13371;p36"/>
              <p:cNvGrpSpPr/>
              <p:nvPr/>
            </p:nvGrpSpPr>
            <p:grpSpPr>
              <a:xfrm>
                <a:off x="157330" y="3829499"/>
                <a:ext cx="606149" cy="40103"/>
                <a:chOff x="157325" y="384725"/>
                <a:chExt cx="743650" cy="49200"/>
              </a:xfrm>
            </p:grpSpPr>
            <p:sp>
              <p:nvSpPr>
                <p:cNvPr id="13372" name="Google Shape;1337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4" name="Google Shape;1337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5" name="Google Shape;1337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7" name="Google Shape;13377;p36"/>
              <p:cNvGrpSpPr/>
              <p:nvPr/>
            </p:nvGrpSpPr>
            <p:grpSpPr>
              <a:xfrm>
                <a:off x="157330" y="4197260"/>
                <a:ext cx="606149" cy="40103"/>
                <a:chOff x="157325" y="384725"/>
                <a:chExt cx="743650" cy="49200"/>
              </a:xfrm>
            </p:grpSpPr>
            <p:sp>
              <p:nvSpPr>
                <p:cNvPr id="13378" name="Google Shape;1337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3" name="Google Shape;13383;p36"/>
              <p:cNvGrpSpPr/>
              <p:nvPr/>
            </p:nvGrpSpPr>
            <p:grpSpPr>
              <a:xfrm>
                <a:off x="157330" y="4381140"/>
                <a:ext cx="606149" cy="40103"/>
                <a:chOff x="157325" y="384725"/>
                <a:chExt cx="743650" cy="49200"/>
              </a:xfrm>
            </p:grpSpPr>
            <p:sp>
              <p:nvSpPr>
                <p:cNvPr id="13384" name="Google Shape;1338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389" name="Google Shape;13389;p36"/>
          <p:cNvGrpSpPr/>
          <p:nvPr/>
        </p:nvGrpSpPr>
        <p:grpSpPr>
          <a:xfrm rot="10800000">
            <a:off x="-1075397" y="4848"/>
            <a:ext cx="6234568" cy="435094"/>
            <a:chOff x="-130297" y="4708398"/>
            <a:chExt cx="6234568" cy="435094"/>
          </a:xfrm>
        </p:grpSpPr>
        <p:grpSp>
          <p:nvGrpSpPr>
            <p:cNvPr id="13390" name="Google Shape;13390;p36"/>
            <p:cNvGrpSpPr/>
            <p:nvPr/>
          </p:nvGrpSpPr>
          <p:grpSpPr>
            <a:xfrm rot="5400000">
              <a:off x="1184428" y="3393674"/>
              <a:ext cx="435094" cy="3064543"/>
              <a:chOff x="157330" y="151887"/>
              <a:chExt cx="606149" cy="4269356"/>
            </a:xfrm>
          </p:grpSpPr>
          <p:grpSp>
            <p:nvGrpSpPr>
              <p:cNvPr id="13391" name="Google Shape;13391;p36"/>
              <p:cNvGrpSpPr/>
              <p:nvPr/>
            </p:nvGrpSpPr>
            <p:grpSpPr>
              <a:xfrm>
                <a:off x="157330" y="151887"/>
                <a:ext cx="606149" cy="40103"/>
                <a:chOff x="157325" y="384725"/>
                <a:chExt cx="743650" cy="49200"/>
              </a:xfrm>
            </p:grpSpPr>
            <p:sp>
              <p:nvSpPr>
                <p:cNvPr id="13392" name="Google Shape;1339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7" name="Google Shape;13397;p36"/>
              <p:cNvGrpSpPr/>
              <p:nvPr/>
            </p:nvGrpSpPr>
            <p:grpSpPr>
              <a:xfrm>
                <a:off x="157330" y="335768"/>
                <a:ext cx="606149" cy="40103"/>
                <a:chOff x="157325" y="384725"/>
                <a:chExt cx="743650" cy="49200"/>
              </a:xfrm>
            </p:grpSpPr>
            <p:sp>
              <p:nvSpPr>
                <p:cNvPr id="13398" name="Google Shape;1339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0" name="Google Shape;1340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3" name="Google Shape;13403;p36"/>
              <p:cNvGrpSpPr/>
              <p:nvPr/>
            </p:nvGrpSpPr>
            <p:grpSpPr>
              <a:xfrm>
                <a:off x="157330" y="519649"/>
                <a:ext cx="606149" cy="40103"/>
                <a:chOff x="157325" y="384725"/>
                <a:chExt cx="743650" cy="49200"/>
              </a:xfrm>
            </p:grpSpPr>
            <p:sp>
              <p:nvSpPr>
                <p:cNvPr id="13404" name="Google Shape;1340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9" name="Google Shape;13409;p36"/>
              <p:cNvGrpSpPr/>
              <p:nvPr/>
            </p:nvGrpSpPr>
            <p:grpSpPr>
              <a:xfrm>
                <a:off x="157330" y="703529"/>
                <a:ext cx="606149" cy="40103"/>
                <a:chOff x="157325" y="384725"/>
                <a:chExt cx="743650" cy="49200"/>
              </a:xfrm>
            </p:grpSpPr>
            <p:sp>
              <p:nvSpPr>
                <p:cNvPr id="13410" name="Google Shape;1341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5" name="Google Shape;13415;p36"/>
              <p:cNvGrpSpPr/>
              <p:nvPr/>
            </p:nvGrpSpPr>
            <p:grpSpPr>
              <a:xfrm>
                <a:off x="157330" y="887410"/>
                <a:ext cx="606149" cy="40103"/>
                <a:chOff x="157325" y="384725"/>
                <a:chExt cx="743650" cy="49200"/>
              </a:xfrm>
            </p:grpSpPr>
            <p:sp>
              <p:nvSpPr>
                <p:cNvPr id="13416" name="Google Shape;1341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1" name="Google Shape;13421;p36"/>
              <p:cNvGrpSpPr/>
              <p:nvPr/>
            </p:nvGrpSpPr>
            <p:grpSpPr>
              <a:xfrm>
                <a:off x="157330" y="1071290"/>
                <a:ext cx="606149" cy="40103"/>
                <a:chOff x="157325" y="384725"/>
                <a:chExt cx="743650" cy="49200"/>
              </a:xfrm>
            </p:grpSpPr>
            <p:sp>
              <p:nvSpPr>
                <p:cNvPr id="13422" name="Google Shape;1342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3" name="Google Shape;1342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5" name="Google Shape;1342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6" name="Google Shape;1342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7" name="Google Shape;13427;p36"/>
              <p:cNvGrpSpPr/>
              <p:nvPr/>
            </p:nvGrpSpPr>
            <p:grpSpPr>
              <a:xfrm>
                <a:off x="157330" y="1255171"/>
                <a:ext cx="606149" cy="40103"/>
                <a:chOff x="157325" y="384725"/>
                <a:chExt cx="743650" cy="49200"/>
              </a:xfrm>
            </p:grpSpPr>
            <p:sp>
              <p:nvSpPr>
                <p:cNvPr id="13428" name="Google Shape;1342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1" name="Google Shape;1343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2" name="Google Shape;1343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3" name="Google Shape;13433;p36"/>
              <p:cNvGrpSpPr/>
              <p:nvPr/>
            </p:nvGrpSpPr>
            <p:grpSpPr>
              <a:xfrm>
                <a:off x="157330" y="1439051"/>
                <a:ext cx="606149" cy="40103"/>
                <a:chOff x="157325" y="384725"/>
                <a:chExt cx="743650" cy="49200"/>
              </a:xfrm>
            </p:grpSpPr>
            <p:sp>
              <p:nvSpPr>
                <p:cNvPr id="13434" name="Google Shape;1343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9" name="Google Shape;13439;p36"/>
              <p:cNvGrpSpPr/>
              <p:nvPr/>
            </p:nvGrpSpPr>
            <p:grpSpPr>
              <a:xfrm>
                <a:off x="157330" y="1806812"/>
                <a:ext cx="606149" cy="40103"/>
                <a:chOff x="157325" y="384725"/>
                <a:chExt cx="743650" cy="49200"/>
              </a:xfrm>
            </p:grpSpPr>
            <p:sp>
              <p:nvSpPr>
                <p:cNvPr id="13440" name="Google Shape;1344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5" name="Google Shape;13445;p36"/>
              <p:cNvGrpSpPr/>
              <p:nvPr/>
            </p:nvGrpSpPr>
            <p:grpSpPr>
              <a:xfrm>
                <a:off x="157330" y="1622932"/>
                <a:ext cx="606149" cy="40103"/>
                <a:chOff x="157325" y="384725"/>
                <a:chExt cx="743650" cy="49200"/>
              </a:xfrm>
            </p:grpSpPr>
            <p:sp>
              <p:nvSpPr>
                <p:cNvPr id="13446" name="Google Shape;1344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1" name="Google Shape;13451;p36"/>
              <p:cNvGrpSpPr/>
              <p:nvPr/>
            </p:nvGrpSpPr>
            <p:grpSpPr>
              <a:xfrm>
                <a:off x="157330" y="1990693"/>
                <a:ext cx="606149" cy="40103"/>
                <a:chOff x="157325" y="384725"/>
                <a:chExt cx="743650" cy="49200"/>
              </a:xfrm>
            </p:grpSpPr>
            <p:sp>
              <p:nvSpPr>
                <p:cNvPr id="13452" name="Google Shape;1345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3" name="Google Shape;1345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5" name="Google Shape;1345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6" name="Google Shape;1345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7" name="Google Shape;13457;p36"/>
              <p:cNvGrpSpPr/>
              <p:nvPr/>
            </p:nvGrpSpPr>
            <p:grpSpPr>
              <a:xfrm>
                <a:off x="157330" y="2174574"/>
                <a:ext cx="606149" cy="40103"/>
                <a:chOff x="157325" y="384725"/>
                <a:chExt cx="743650" cy="49200"/>
              </a:xfrm>
            </p:grpSpPr>
            <p:sp>
              <p:nvSpPr>
                <p:cNvPr id="13458" name="Google Shape;1345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9" name="Google Shape;1345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1" name="Google Shape;1346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2" name="Google Shape;1346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3" name="Google Shape;13463;p36"/>
              <p:cNvGrpSpPr/>
              <p:nvPr/>
            </p:nvGrpSpPr>
            <p:grpSpPr>
              <a:xfrm>
                <a:off x="157330" y="2358454"/>
                <a:ext cx="606149" cy="40103"/>
                <a:chOff x="157325" y="384725"/>
                <a:chExt cx="743650" cy="49200"/>
              </a:xfrm>
            </p:grpSpPr>
            <p:sp>
              <p:nvSpPr>
                <p:cNvPr id="13464" name="Google Shape;1346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8" name="Google Shape;1346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9" name="Google Shape;13469;p36"/>
              <p:cNvGrpSpPr/>
              <p:nvPr/>
            </p:nvGrpSpPr>
            <p:grpSpPr>
              <a:xfrm>
                <a:off x="157330" y="2542335"/>
                <a:ext cx="606149" cy="40103"/>
                <a:chOff x="157325" y="384725"/>
                <a:chExt cx="743650" cy="49200"/>
              </a:xfrm>
            </p:grpSpPr>
            <p:sp>
              <p:nvSpPr>
                <p:cNvPr id="13470" name="Google Shape;1347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1" name="Google Shape;1347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2" name="Google Shape;1347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3" name="Google Shape;1347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5" name="Google Shape;13475;p36"/>
              <p:cNvGrpSpPr/>
              <p:nvPr/>
            </p:nvGrpSpPr>
            <p:grpSpPr>
              <a:xfrm>
                <a:off x="157330" y="2726215"/>
                <a:ext cx="606149" cy="40103"/>
                <a:chOff x="157325" y="384725"/>
                <a:chExt cx="743650" cy="49200"/>
              </a:xfrm>
            </p:grpSpPr>
            <p:sp>
              <p:nvSpPr>
                <p:cNvPr id="13476" name="Google Shape;1347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8" name="Google Shape;1347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9" name="Google Shape;1347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1" name="Google Shape;13481;p36"/>
              <p:cNvGrpSpPr/>
              <p:nvPr/>
            </p:nvGrpSpPr>
            <p:grpSpPr>
              <a:xfrm>
                <a:off x="157330" y="2910096"/>
                <a:ext cx="606149" cy="40103"/>
                <a:chOff x="157325" y="384725"/>
                <a:chExt cx="743650" cy="49200"/>
              </a:xfrm>
            </p:grpSpPr>
            <p:sp>
              <p:nvSpPr>
                <p:cNvPr id="13482" name="Google Shape;1348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7" name="Google Shape;13487;p36"/>
              <p:cNvGrpSpPr/>
              <p:nvPr/>
            </p:nvGrpSpPr>
            <p:grpSpPr>
              <a:xfrm>
                <a:off x="157330" y="3093976"/>
                <a:ext cx="606149" cy="40103"/>
                <a:chOff x="157325" y="384725"/>
                <a:chExt cx="743650" cy="49200"/>
              </a:xfrm>
            </p:grpSpPr>
            <p:sp>
              <p:nvSpPr>
                <p:cNvPr id="13488" name="Google Shape;1348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3" name="Google Shape;13493;p36"/>
              <p:cNvGrpSpPr/>
              <p:nvPr/>
            </p:nvGrpSpPr>
            <p:grpSpPr>
              <a:xfrm>
                <a:off x="157330" y="3277857"/>
                <a:ext cx="606149" cy="40103"/>
                <a:chOff x="157325" y="384725"/>
                <a:chExt cx="743650" cy="49200"/>
              </a:xfrm>
            </p:grpSpPr>
            <p:sp>
              <p:nvSpPr>
                <p:cNvPr id="13494" name="Google Shape;1349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9" name="Google Shape;13499;p36"/>
              <p:cNvGrpSpPr/>
              <p:nvPr/>
            </p:nvGrpSpPr>
            <p:grpSpPr>
              <a:xfrm>
                <a:off x="157330" y="3461737"/>
                <a:ext cx="606149" cy="40103"/>
                <a:chOff x="157325" y="384725"/>
                <a:chExt cx="743650" cy="49200"/>
              </a:xfrm>
            </p:grpSpPr>
            <p:sp>
              <p:nvSpPr>
                <p:cNvPr id="13500" name="Google Shape;1350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1" name="Google Shape;1350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2" name="Google Shape;1350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3" name="Google Shape;1350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4" name="Google Shape;1350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5" name="Google Shape;13505;p36"/>
              <p:cNvGrpSpPr/>
              <p:nvPr/>
            </p:nvGrpSpPr>
            <p:grpSpPr>
              <a:xfrm>
                <a:off x="157330" y="3645618"/>
                <a:ext cx="606149" cy="40103"/>
                <a:chOff x="157325" y="384725"/>
                <a:chExt cx="743650" cy="49200"/>
              </a:xfrm>
            </p:grpSpPr>
            <p:sp>
              <p:nvSpPr>
                <p:cNvPr id="13506" name="Google Shape;13506;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1" name="Google Shape;13511;p36"/>
              <p:cNvGrpSpPr/>
              <p:nvPr/>
            </p:nvGrpSpPr>
            <p:grpSpPr>
              <a:xfrm>
                <a:off x="157330" y="4013379"/>
                <a:ext cx="606149" cy="40103"/>
                <a:chOff x="157325" y="384725"/>
                <a:chExt cx="743650" cy="49200"/>
              </a:xfrm>
            </p:grpSpPr>
            <p:sp>
              <p:nvSpPr>
                <p:cNvPr id="13512" name="Google Shape;13512;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6" name="Google Shape;13516;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7" name="Google Shape;13517;p36"/>
              <p:cNvGrpSpPr/>
              <p:nvPr/>
            </p:nvGrpSpPr>
            <p:grpSpPr>
              <a:xfrm>
                <a:off x="157330" y="3829499"/>
                <a:ext cx="606149" cy="40103"/>
                <a:chOff x="157325" y="384725"/>
                <a:chExt cx="743650" cy="49200"/>
              </a:xfrm>
            </p:grpSpPr>
            <p:sp>
              <p:nvSpPr>
                <p:cNvPr id="13518" name="Google Shape;13518;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9" name="Google Shape;13519;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0" name="Google Shape;13520;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3" name="Google Shape;13523;p36"/>
              <p:cNvGrpSpPr/>
              <p:nvPr/>
            </p:nvGrpSpPr>
            <p:grpSpPr>
              <a:xfrm>
                <a:off x="157330" y="4197260"/>
                <a:ext cx="606149" cy="40103"/>
                <a:chOff x="157325" y="384725"/>
                <a:chExt cx="743650" cy="49200"/>
              </a:xfrm>
            </p:grpSpPr>
            <p:sp>
              <p:nvSpPr>
                <p:cNvPr id="13524" name="Google Shape;13524;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5" name="Google Shape;13525;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6" name="Google Shape;13526;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8" name="Google Shape;13528;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9" name="Google Shape;13529;p36"/>
              <p:cNvGrpSpPr/>
              <p:nvPr/>
            </p:nvGrpSpPr>
            <p:grpSpPr>
              <a:xfrm>
                <a:off x="157330" y="4381140"/>
                <a:ext cx="606149" cy="40103"/>
                <a:chOff x="157325" y="384725"/>
                <a:chExt cx="743650" cy="49200"/>
              </a:xfrm>
            </p:grpSpPr>
            <p:sp>
              <p:nvSpPr>
                <p:cNvPr id="13530" name="Google Shape;13530;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1" name="Google Shape;13531;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2" name="Google Shape;13532;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3" name="Google Shape;13533;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4" name="Google Shape;13534;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35" name="Google Shape;13535;p36"/>
            <p:cNvGrpSpPr/>
            <p:nvPr/>
          </p:nvGrpSpPr>
          <p:grpSpPr>
            <a:xfrm rot="5400000">
              <a:off x="4354453" y="3393674"/>
              <a:ext cx="435094" cy="3064543"/>
              <a:chOff x="157330" y="151887"/>
              <a:chExt cx="606149" cy="4269356"/>
            </a:xfrm>
          </p:grpSpPr>
          <p:grpSp>
            <p:nvGrpSpPr>
              <p:cNvPr id="13536" name="Google Shape;13536;p36"/>
              <p:cNvGrpSpPr/>
              <p:nvPr/>
            </p:nvGrpSpPr>
            <p:grpSpPr>
              <a:xfrm>
                <a:off x="157330" y="151887"/>
                <a:ext cx="606149" cy="40103"/>
                <a:chOff x="157325" y="384725"/>
                <a:chExt cx="743650" cy="49200"/>
              </a:xfrm>
            </p:grpSpPr>
            <p:sp>
              <p:nvSpPr>
                <p:cNvPr id="13537" name="Google Shape;1353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8" name="Google Shape;1353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1" name="Google Shape;1354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2" name="Google Shape;13542;p36"/>
              <p:cNvGrpSpPr/>
              <p:nvPr/>
            </p:nvGrpSpPr>
            <p:grpSpPr>
              <a:xfrm>
                <a:off x="157330" y="335768"/>
                <a:ext cx="606149" cy="40103"/>
                <a:chOff x="157325" y="384725"/>
                <a:chExt cx="743650" cy="49200"/>
              </a:xfrm>
            </p:grpSpPr>
            <p:sp>
              <p:nvSpPr>
                <p:cNvPr id="13543" name="Google Shape;1354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8" name="Google Shape;13548;p36"/>
              <p:cNvGrpSpPr/>
              <p:nvPr/>
            </p:nvGrpSpPr>
            <p:grpSpPr>
              <a:xfrm>
                <a:off x="157330" y="519649"/>
                <a:ext cx="606149" cy="40103"/>
                <a:chOff x="157325" y="384725"/>
                <a:chExt cx="743650" cy="49200"/>
              </a:xfrm>
            </p:grpSpPr>
            <p:sp>
              <p:nvSpPr>
                <p:cNvPr id="13549" name="Google Shape;1354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1" name="Google Shape;1355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2" name="Google Shape;1355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3" name="Google Shape;1355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4" name="Google Shape;13554;p36"/>
              <p:cNvGrpSpPr/>
              <p:nvPr/>
            </p:nvGrpSpPr>
            <p:grpSpPr>
              <a:xfrm>
                <a:off x="157330" y="703529"/>
                <a:ext cx="606149" cy="40103"/>
                <a:chOff x="157325" y="384725"/>
                <a:chExt cx="743650" cy="49200"/>
              </a:xfrm>
            </p:grpSpPr>
            <p:sp>
              <p:nvSpPr>
                <p:cNvPr id="13555" name="Google Shape;1355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6" name="Google Shape;1355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7" name="Google Shape;1355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8" name="Google Shape;1355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9" name="Google Shape;1355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0" name="Google Shape;13560;p36"/>
              <p:cNvGrpSpPr/>
              <p:nvPr/>
            </p:nvGrpSpPr>
            <p:grpSpPr>
              <a:xfrm>
                <a:off x="157330" y="887410"/>
                <a:ext cx="606149" cy="40103"/>
                <a:chOff x="157325" y="384725"/>
                <a:chExt cx="743650" cy="49200"/>
              </a:xfrm>
            </p:grpSpPr>
            <p:sp>
              <p:nvSpPr>
                <p:cNvPr id="13561" name="Google Shape;1356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2" name="Google Shape;1356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3" name="Google Shape;1356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4" name="Google Shape;1356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5" name="Google Shape;1356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6" name="Google Shape;13566;p36"/>
              <p:cNvGrpSpPr/>
              <p:nvPr/>
            </p:nvGrpSpPr>
            <p:grpSpPr>
              <a:xfrm>
                <a:off x="157330" y="1071290"/>
                <a:ext cx="606149" cy="40103"/>
                <a:chOff x="157325" y="384725"/>
                <a:chExt cx="743650" cy="49200"/>
              </a:xfrm>
            </p:grpSpPr>
            <p:sp>
              <p:nvSpPr>
                <p:cNvPr id="13567" name="Google Shape;1356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2" name="Google Shape;13572;p36"/>
              <p:cNvGrpSpPr/>
              <p:nvPr/>
            </p:nvGrpSpPr>
            <p:grpSpPr>
              <a:xfrm>
                <a:off x="157330" y="1255171"/>
                <a:ext cx="606149" cy="40103"/>
                <a:chOff x="157325" y="384725"/>
                <a:chExt cx="743650" cy="49200"/>
              </a:xfrm>
            </p:grpSpPr>
            <p:sp>
              <p:nvSpPr>
                <p:cNvPr id="13573" name="Google Shape;1357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6" name="Google Shape;1357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7" name="Google Shape;1357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8" name="Google Shape;13578;p36"/>
              <p:cNvGrpSpPr/>
              <p:nvPr/>
            </p:nvGrpSpPr>
            <p:grpSpPr>
              <a:xfrm>
                <a:off x="157330" y="1439051"/>
                <a:ext cx="606149" cy="40103"/>
                <a:chOff x="157325" y="384725"/>
                <a:chExt cx="743650" cy="49200"/>
              </a:xfrm>
            </p:grpSpPr>
            <p:sp>
              <p:nvSpPr>
                <p:cNvPr id="13579" name="Google Shape;1357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0" name="Google Shape;1358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3" name="Google Shape;1358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4" name="Google Shape;13584;p36"/>
              <p:cNvGrpSpPr/>
              <p:nvPr/>
            </p:nvGrpSpPr>
            <p:grpSpPr>
              <a:xfrm>
                <a:off x="157330" y="1806812"/>
                <a:ext cx="606149" cy="40103"/>
                <a:chOff x="157325" y="384725"/>
                <a:chExt cx="743650" cy="49200"/>
              </a:xfrm>
            </p:grpSpPr>
            <p:sp>
              <p:nvSpPr>
                <p:cNvPr id="13585" name="Google Shape;1358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7" name="Google Shape;1358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8" name="Google Shape;1358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0" name="Google Shape;13590;p36"/>
              <p:cNvGrpSpPr/>
              <p:nvPr/>
            </p:nvGrpSpPr>
            <p:grpSpPr>
              <a:xfrm>
                <a:off x="157330" y="1622932"/>
                <a:ext cx="606149" cy="40103"/>
                <a:chOff x="157325" y="384725"/>
                <a:chExt cx="743650" cy="49200"/>
              </a:xfrm>
            </p:grpSpPr>
            <p:sp>
              <p:nvSpPr>
                <p:cNvPr id="13591" name="Google Shape;1359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6" name="Google Shape;13596;p36"/>
              <p:cNvGrpSpPr/>
              <p:nvPr/>
            </p:nvGrpSpPr>
            <p:grpSpPr>
              <a:xfrm>
                <a:off x="157330" y="1990693"/>
                <a:ext cx="606149" cy="40103"/>
                <a:chOff x="157325" y="384725"/>
                <a:chExt cx="743650" cy="49200"/>
              </a:xfrm>
            </p:grpSpPr>
            <p:sp>
              <p:nvSpPr>
                <p:cNvPr id="13597" name="Google Shape;1359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2" name="Google Shape;13602;p36"/>
              <p:cNvGrpSpPr/>
              <p:nvPr/>
            </p:nvGrpSpPr>
            <p:grpSpPr>
              <a:xfrm>
                <a:off x="157330" y="2174574"/>
                <a:ext cx="606149" cy="40103"/>
                <a:chOff x="157325" y="384725"/>
                <a:chExt cx="743650" cy="49200"/>
              </a:xfrm>
            </p:grpSpPr>
            <p:sp>
              <p:nvSpPr>
                <p:cNvPr id="13603" name="Google Shape;1360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4" name="Google Shape;1360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7" name="Google Shape;1360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8" name="Google Shape;13608;p36"/>
              <p:cNvGrpSpPr/>
              <p:nvPr/>
            </p:nvGrpSpPr>
            <p:grpSpPr>
              <a:xfrm>
                <a:off x="157330" y="2358454"/>
                <a:ext cx="606149" cy="40103"/>
                <a:chOff x="157325" y="384725"/>
                <a:chExt cx="743650" cy="49200"/>
              </a:xfrm>
            </p:grpSpPr>
            <p:sp>
              <p:nvSpPr>
                <p:cNvPr id="13609" name="Google Shape;1360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0" name="Google Shape;1361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1" name="Google Shape;1361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2" name="Google Shape;1361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3" name="Google Shape;1361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4" name="Google Shape;13614;p36"/>
              <p:cNvGrpSpPr/>
              <p:nvPr/>
            </p:nvGrpSpPr>
            <p:grpSpPr>
              <a:xfrm>
                <a:off x="157330" y="2542335"/>
                <a:ext cx="606149" cy="40103"/>
                <a:chOff x="157325" y="384725"/>
                <a:chExt cx="743650" cy="49200"/>
              </a:xfrm>
            </p:grpSpPr>
            <p:sp>
              <p:nvSpPr>
                <p:cNvPr id="13615" name="Google Shape;1361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6" name="Google Shape;1361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7" name="Google Shape;1361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8" name="Google Shape;1361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9" name="Google Shape;1361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0" name="Google Shape;13620;p36"/>
              <p:cNvGrpSpPr/>
              <p:nvPr/>
            </p:nvGrpSpPr>
            <p:grpSpPr>
              <a:xfrm>
                <a:off x="157330" y="2726215"/>
                <a:ext cx="606149" cy="40103"/>
                <a:chOff x="157325" y="384725"/>
                <a:chExt cx="743650" cy="49200"/>
              </a:xfrm>
            </p:grpSpPr>
            <p:sp>
              <p:nvSpPr>
                <p:cNvPr id="13621" name="Google Shape;1362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5" name="Google Shape;1362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6" name="Google Shape;13626;p36"/>
              <p:cNvGrpSpPr/>
              <p:nvPr/>
            </p:nvGrpSpPr>
            <p:grpSpPr>
              <a:xfrm>
                <a:off x="157330" y="2910096"/>
                <a:ext cx="606149" cy="40103"/>
                <a:chOff x="157325" y="384725"/>
                <a:chExt cx="743650" cy="49200"/>
              </a:xfrm>
            </p:grpSpPr>
            <p:sp>
              <p:nvSpPr>
                <p:cNvPr id="13627" name="Google Shape;1362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0" name="Google Shape;1363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1" name="Google Shape;1363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2" name="Google Shape;13632;p36"/>
              <p:cNvGrpSpPr/>
              <p:nvPr/>
            </p:nvGrpSpPr>
            <p:grpSpPr>
              <a:xfrm>
                <a:off x="157330" y="3093976"/>
                <a:ext cx="606149" cy="40103"/>
                <a:chOff x="157325" y="384725"/>
                <a:chExt cx="743650" cy="49200"/>
              </a:xfrm>
            </p:grpSpPr>
            <p:sp>
              <p:nvSpPr>
                <p:cNvPr id="13633" name="Google Shape;1363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4" name="Google Shape;1363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5" name="Google Shape;1363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6" name="Google Shape;1363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7" name="Google Shape;1363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8" name="Google Shape;13638;p36"/>
              <p:cNvGrpSpPr/>
              <p:nvPr/>
            </p:nvGrpSpPr>
            <p:grpSpPr>
              <a:xfrm>
                <a:off x="157330" y="3277857"/>
                <a:ext cx="606149" cy="40103"/>
                <a:chOff x="157325" y="384725"/>
                <a:chExt cx="743650" cy="49200"/>
              </a:xfrm>
            </p:grpSpPr>
            <p:sp>
              <p:nvSpPr>
                <p:cNvPr id="13639" name="Google Shape;1363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0" name="Google Shape;1364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1" name="Google Shape;1364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4" name="Google Shape;13644;p36"/>
              <p:cNvGrpSpPr/>
              <p:nvPr/>
            </p:nvGrpSpPr>
            <p:grpSpPr>
              <a:xfrm>
                <a:off x="157330" y="3461737"/>
                <a:ext cx="606149" cy="40103"/>
                <a:chOff x="157325" y="384725"/>
                <a:chExt cx="743650" cy="49200"/>
              </a:xfrm>
            </p:grpSpPr>
            <p:sp>
              <p:nvSpPr>
                <p:cNvPr id="13645" name="Google Shape;1364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0" name="Google Shape;13650;p36"/>
              <p:cNvGrpSpPr/>
              <p:nvPr/>
            </p:nvGrpSpPr>
            <p:grpSpPr>
              <a:xfrm>
                <a:off x="157330" y="3645618"/>
                <a:ext cx="606149" cy="40103"/>
                <a:chOff x="157325" y="384725"/>
                <a:chExt cx="743650" cy="49200"/>
              </a:xfrm>
            </p:grpSpPr>
            <p:sp>
              <p:nvSpPr>
                <p:cNvPr id="13651" name="Google Shape;13651;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2" name="Google Shape;13652;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6" name="Google Shape;13656;p36"/>
              <p:cNvGrpSpPr/>
              <p:nvPr/>
            </p:nvGrpSpPr>
            <p:grpSpPr>
              <a:xfrm>
                <a:off x="157330" y="4013379"/>
                <a:ext cx="606149" cy="40103"/>
                <a:chOff x="157325" y="384725"/>
                <a:chExt cx="743650" cy="49200"/>
              </a:xfrm>
            </p:grpSpPr>
            <p:sp>
              <p:nvSpPr>
                <p:cNvPr id="13657" name="Google Shape;13657;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0" name="Google Shape;13660;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1" name="Google Shape;13661;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2" name="Google Shape;13662;p36"/>
              <p:cNvGrpSpPr/>
              <p:nvPr/>
            </p:nvGrpSpPr>
            <p:grpSpPr>
              <a:xfrm>
                <a:off x="157330" y="3829499"/>
                <a:ext cx="606149" cy="40103"/>
                <a:chOff x="157325" y="384725"/>
                <a:chExt cx="743650" cy="49200"/>
              </a:xfrm>
            </p:grpSpPr>
            <p:sp>
              <p:nvSpPr>
                <p:cNvPr id="13663" name="Google Shape;13663;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4" name="Google Shape;13664;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5" name="Google Shape;13665;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6" name="Google Shape;13666;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7" name="Google Shape;13667;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8" name="Google Shape;13668;p36"/>
              <p:cNvGrpSpPr/>
              <p:nvPr/>
            </p:nvGrpSpPr>
            <p:grpSpPr>
              <a:xfrm>
                <a:off x="157330" y="4197260"/>
                <a:ext cx="606149" cy="40103"/>
                <a:chOff x="157325" y="384725"/>
                <a:chExt cx="743650" cy="49200"/>
              </a:xfrm>
            </p:grpSpPr>
            <p:sp>
              <p:nvSpPr>
                <p:cNvPr id="13669" name="Google Shape;13669;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0" name="Google Shape;13670;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1" name="Google Shape;13671;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2" name="Google Shape;13672;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3" name="Google Shape;13673;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4" name="Google Shape;13674;p36"/>
              <p:cNvGrpSpPr/>
              <p:nvPr/>
            </p:nvGrpSpPr>
            <p:grpSpPr>
              <a:xfrm>
                <a:off x="157330" y="4381140"/>
                <a:ext cx="606149" cy="40103"/>
                <a:chOff x="157325" y="384725"/>
                <a:chExt cx="743650" cy="49200"/>
              </a:xfrm>
            </p:grpSpPr>
            <p:sp>
              <p:nvSpPr>
                <p:cNvPr id="13675" name="Google Shape;13675;p36"/>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36"/>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36"/>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8" name="Google Shape;13678;p36"/>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9" name="Google Shape;13679;p36"/>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80" name="Google Shape;13680;p36"/>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681" name="Shape 13681"/>
        <p:cNvGrpSpPr/>
        <p:nvPr/>
      </p:nvGrpSpPr>
      <p:grpSpPr>
        <a:xfrm>
          <a:off x="0" y="0"/>
          <a:ext cx="0" cy="0"/>
          <a:chOff x="0" y="0"/>
          <a:chExt cx="0" cy="0"/>
        </a:xfrm>
      </p:grpSpPr>
      <p:grpSp>
        <p:nvGrpSpPr>
          <p:cNvPr id="13682" name="Google Shape;13682;p37"/>
          <p:cNvGrpSpPr/>
          <p:nvPr/>
        </p:nvGrpSpPr>
        <p:grpSpPr>
          <a:xfrm>
            <a:off x="5556066" y="2961136"/>
            <a:ext cx="3580769" cy="3064543"/>
            <a:chOff x="5556066" y="2961136"/>
            <a:chExt cx="3580769" cy="3064543"/>
          </a:xfrm>
        </p:grpSpPr>
        <p:grpSp>
          <p:nvGrpSpPr>
            <p:cNvPr id="13683" name="Google Shape;13683;p37"/>
            <p:cNvGrpSpPr/>
            <p:nvPr/>
          </p:nvGrpSpPr>
          <p:grpSpPr>
            <a:xfrm rot="10800000">
              <a:off x="8701741" y="2961136"/>
              <a:ext cx="435094" cy="3064543"/>
              <a:chOff x="157330" y="151887"/>
              <a:chExt cx="606149" cy="4269356"/>
            </a:xfrm>
          </p:grpSpPr>
          <p:grpSp>
            <p:nvGrpSpPr>
              <p:cNvPr id="13684" name="Google Shape;13684;p37"/>
              <p:cNvGrpSpPr/>
              <p:nvPr/>
            </p:nvGrpSpPr>
            <p:grpSpPr>
              <a:xfrm>
                <a:off x="157330" y="151887"/>
                <a:ext cx="606149" cy="40103"/>
                <a:chOff x="157325" y="384725"/>
                <a:chExt cx="743650" cy="49200"/>
              </a:xfrm>
            </p:grpSpPr>
            <p:sp>
              <p:nvSpPr>
                <p:cNvPr id="13685" name="Google Shape;1368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7" name="Google Shape;1368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8" name="Google Shape;1368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9" name="Google Shape;1368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0" name="Google Shape;13690;p37"/>
              <p:cNvGrpSpPr/>
              <p:nvPr/>
            </p:nvGrpSpPr>
            <p:grpSpPr>
              <a:xfrm>
                <a:off x="157330" y="335768"/>
                <a:ext cx="606149" cy="40103"/>
                <a:chOff x="157325" y="384725"/>
                <a:chExt cx="743650" cy="49200"/>
              </a:xfrm>
            </p:grpSpPr>
            <p:sp>
              <p:nvSpPr>
                <p:cNvPr id="13691" name="Google Shape;1369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2" name="Google Shape;1369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3" name="Google Shape;1369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4" name="Google Shape;1369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5" name="Google Shape;1369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6" name="Google Shape;13696;p37"/>
              <p:cNvGrpSpPr/>
              <p:nvPr/>
            </p:nvGrpSpPr>
            <p:grpSpPr>
              <a:xfrm>
                <a:off x="157330" y="519649"/>
                <a:ext cx="606149" cy="40103"/>
                <a:chOff x="157325" y="384725"/>
                <a:chExt cx="743650" cy="49200"/>
              </a:xfrm>
            </p:grpSpPr>
            <p:sp>
              <p:nvSpPr>
                <p:cNvPr id="13697" name="Google Shape;1369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2" name="Google Shape;13702;p37"/>
              <p:cNvGrpSpPr/>
              <p:nvPr/>
            </p:nvGrpSpPr>
            <p:grpSpPr>
              <a:xfrm>
                <a:off x="157330" y="703529"/>
                <a:ext cx="606149" cy="40103"/>
                <a:chOff x="157325" y="384725"/>
                <a:chExt cx="743650" cy="49200"/>
              </a:xfrm>
            </p:grpSpPr>
            <p:sp>
              <p:nvSpPr>
                <p:cNvPr id="13703" name="Google Shape;1370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8" name="Google Shape;13708;p37"/>
              <p:cNvGrpSpPr/>
              <p:nvPr/>
            </p:nvGrpSpPr>
            <p:grpSpPr>
              <a:xfrm>
                <a:off x="157330" y="887410"/>
                <a:ext cx="606149" cy="40103"/>
                <a:chOff x="157325" y="384725"/>
                <a:chExt cx="743650" cy="49200"/>
              </a:xfrm>
            </p:grpSpPr>
            <p:sp>
              <p:nvSpPr>
                <p:cNvPr id="13709" name="Google Shape;1370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4" name="Google Shape;13714;p37"/>
              <p:cNvGrpSpPr/>
              <p:nvPr/>
            </p:nvGrpSpPr>
            <p:grpSpPr>
              <a:xfrm>
                <a:off x="157330" y="1071290"/>
                <a:ext cx="606149" cy="40103"/>
                <a:chOff x="157325" y="384725"/>
                <a:chExt cx="743650" cy="49200"/>
              </a:xfrm>
            </p:grpSpPr>
            <p:sp>
              <p:nvSpPr>
                <p:cNvPr id="13715" name="Google Shape;1371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6" name="Google Shape;1371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8" name="Google Shape;1371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9" name="Google Shape;1371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0" name="Google Shape;13720;p37"/>
              <p:cNvGrpSpPr/>
              <p:nvPr/>
            </p:nvGrpSpPr>
            <p:grpSpPr>
              <a:xfrm>
                <a:off x="157330" y="1255171"/>
                <a:ext cx="606149" cy="40103"/>
                <a:chOff x="157325" y="384725"/>
                <a:chExt cx="743650" cy="49200"/>
              </a:xfrm>
            </p:grpSpPr>
            <p:sp>
              <p:nvSpPr>
                <p:cNvPr id="13721" name="Google Shape;1372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2" name="Google Shape;1372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3" name="Google Shape;1372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4" name="Google Shape;1372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5" name="Google Shape;1372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6" name="Google Shape;13726;p37"/>
              <p:cNvGrpSpPr/>
              <p:nvPr/>
            </p:nvGrpSpPr>
            <p:grpSpPr>
              <a:xfrm>
                <a:off x="157330" y="1439051"/>
                <a:ext cx="606149" cy="40103"/>
                <a:chOff x="157325" y="384725"/>
                <a:chExt cx="743650" cy="49200"/>
              </a:xfrm>
            </p:grpSpPr>
            <p:sp>
              <p:nvSpPr>
                <p:cNvPr id="13727" name="Google Shape;1372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8" name="Google Shape;1372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9" name="Google Shape;1372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0" name="Google Shape;1373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1" name="Google Shape;1373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2" name="Google Shape;13732;p37"/>
              <p:cNvGrpSpPr/>
              <p:nvPr/>
            </p:nvGrpSpPr>
            <p:grpSpPr>
              <a:xfrm>
                <a:off x="157330" y="1806812"/>
                <a:ext cx="606149" cy="40103"/>
                <a:chOff x="157325" y="384725"/>
                <a:chExt cx="743650" cy="49200"/>
              </a:xfrm>
            </p:grpSpPr>
            <p:sp>
              <p:nvSpPr>
                <p:cNvPr id="13733" name="Google Shape;1373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4" name="Google Shape;1373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5" name="Google Shape;1373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6" name="Google Shape;1373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7" name="Google Shape;1373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8" name="Google Shape;13738;p37"/>
              <p:cNvGrpSpPr/>
              <p:nvPr/>
            </p:nvGrpSpPr>
            <p:grpSpPr>
              <a:xfrm>
                <a:off x="157330" y="1622932"/>
                <a:ext cx="606149" cy="40103"/>
                <a:chOff x="157325" y="384725"/>
                <a:chExt cx="743650" cy="49200"/>
              </a:xfrm>
            </p:grpSpPr>
            <p:sp>
              <p:nvSpPr>
                <p:cNvPr id="13739" name="Google Shape;1373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4" name="Google Shape;13744;p37"/>
              <p:cNvGrpSpPr/>
              <p:nvPr/>
            </p:nvGrpSpPr>
            <p:grpSpPr>
              <a:xfrm>
                <a:off x="157330" y="1990693"/>
                <a:ext cx="606149" cy="40103"/>
                <a:chOff x="157325" y="384725"/>
                <a:chExt cx="743650" cy="49200"/>
              </a:xfrm>
            </p:grpSpPr>
            <p:sp>
              <p:nvSpPr>
                <p:cNvPr id="13745" name="Google Shape;1374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6" name="Google Shape;1374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7" name="Google Shape;1374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8" name="Google Shape;1374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9" name="Google Shape;1374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0" name="Google Shape;13750;p37"/>
              <p:cNvGrpSpPr/>
              <p:nvPr/>
            </p:nvGrpSpPr>
            <p:grpSpPr>
              <a:xfrm>
                <a:off x="157330" y="2174574"/>
                <a:ext cx="606149" cy="40103"/>
                <a:chOff x="157325" y="384725"/>
                <a:chExt cx="743650" cy="49200"/>
              </a:xfrm>
            </p:grpSpPr>
            <p:sp>
              <p:nvSpPr>
                <p:cNvPr id="13751" name="Google Shape;1375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2" name="Google Shape;1375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3" name="Google Shape;1375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4" name="Google Shape;1375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6" name="Google Shape;13756;p37"/>
              <p:cNvGrpSpPr/>
              <p:nvPr/>
            </p:nvGrpSpPr>
            <p:grpSpPr>
              <a:xfrm>
                <a:off x="157330" y="2358454"/>
                <a:ext cx="606149" cy="40103"/>
                <a:chOff x="157325" y="384725"/>
                <a:chExt cx="743650" cy="49200"/>
              </a:xfrm>
            </p:grpSpPr>
            <p:sp>
              <p:nvSpPr>
                <p:cNvPr id="13757" name="Google Shape;1375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0" name="Google Shape;1376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1" name="Google Shape;1376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2" name="Google Shape;13762;p37"/>
              <p:cNvGrpSpPr/>
              <p:nvPr/>
            </p:nvGrpSpPr>
            <p:grpSpPr>
              <a:xfrm>
                <a:off x="157330" y="2542335"/>
                <a:ext cx="606149" cy="40103"/>
                <a:chOff x="157325" y="384725"/>
                <a:chExt cx="743650" cy="49200"/>
              </a:xfrm>
            </p:grpSpPr>
            <p:sp>
              <p:nvSpPr>
                <p:cNvPr id="13763" name="Google Shape;1376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4" name="Google Shape;1376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5" name="Google Shape;1376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6" name="Google Shape;1376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7" name="Google Shape;1376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8" name="Google Shape;13768;p37"/>
              <p:cNvGrpSpPr/>
              <p:nvPr/>
            </p:nvGrpSpPr>
            <p:grpSpPr>
              <a:xfrm>
                <a:off x="157330" y="2726215"/>
                <a:ext cx="606149" cy="40103"/>
                <a:chOff x="157325" y="384725"/>
                <a:chExt cx="743650" cy="49200"/>
              </a:xfrm>
            </p:grpSpPr>
            <p:sp>
              <p:nvSpPr>
                <p:cNvPr id="13769" name="Google Shape;1376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0" name="Google Shape;1377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1" name="Google Shape;1377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2" name="Google Shape;1377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3" name="Google Shape;1377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4" name="Google Shape;13774;p37"/>
              <p:cNvGrpSpPr/>
              <p:nvPr/>
            </p:nvGrpSpPr>
            <p:grpSpPr>
              <a:xfrm>
                <a:off x="157330" y="2910096"/>
                <a:ext cx="606149" cy="40103"/>
                <a:chOff x="157325" y="384725"/>
                <a:chExt cx="743650" cy="49200"/>
              </a:xfrm>
            </p:grpSpPr>
            <p:sp>
              <p:nvSpPr>
                <p:cNvPr id="13775" name="Google Shape;1377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6" name="Google Shape;1377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7" name="Google Shape;1377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8" name="Google Shape;1377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9" name="Google Shape;1377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0" name="Google Shape;13780;p37"/>
              <p:cNvGrpSpPr/>
              <p:nvPr/>
            </p:nvGrpSpPr>
            <p:grpSpPr>
              <a:xfrm>
                <a:off x="157330" y="3093976"/>
                <a:ext cx="606149" cy="40103"/>
                <a:chOff x="157325" y="384725"/>
                <a:chExt cx="743650" cy="49200"/>
              </a:xfrm>
            </p:grpSpPr>
            <p:sp>
              <p:nvSpPr>
                <p:cNvPr id="13781" name="Google Shape;1378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2" name="Google Shape;1378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3" name="Google Shape;1378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4" name="Google Shape;1378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5" name="Google Shape;1378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6" name="Google Shape;13786;p37"/>
              <p:cNvGrpSpPr/>
              <p:nvPr/>
            </p:nvGrpSpPr>
            <p:grpSpPr>
              <a:xfrm>
                <a:off x="157330" y="3277857"/>
                <a:ext cx="606149" cy="40103"/>
                <a:chOff x="157325" y="384725"/>
                <a:chExt cx="743650" cy="49200"/>
              </a:xfrm>
            </p:grpSpPr>
            <p:sp>
              <p:nvSpPr>
                <p:cNvPr id="13787" name="Google Shape;1378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2" name="Google Shape;13792;p37"/>
              <p:cNvGrpSpPr/>
              <p:nvPr/>
            </p:nvGrpSpPr>
            <p:grpSpPr>
              <a:xfrm>
                <a:off x="157330" y="3461737"/>
                <a:ext cx="606149" cy="40103"/>
                <a:chOff x="157325" y="384725"/>
                <a:chExt cx="743650" cy="49200"/>
              </a:xfrm>
            </p:grpSpPr>
            <p:sp>
              <p:nvSpPr>
                <p:cNvPr id="13793" name="Google Shape;1379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4" name="Google Shape;1379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6" name="Google Shape;1379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7" name="Google Shape;1379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8" name="Google Shape;13798;p37"/>
              <p:cNvGrpSpPr/>
              <p:nvPr/>
            </p:nvGrpSpPr>
            <p:grpSpPr>
              <a:xfrm>
                <a:off x="157330" y="3645618"/>
                <a:ext cx="606149" cy="40103"/>
                <a:chOff x="157325" y="384725"/>
                <a:chExt cx="743650" cy="49200"/>
              </a:xfrm>
            </p:grpSpPr>
            <p:sp>
              <p:nvSpPr>
                <p:cNvPr id="13799" name="Google Shape;1379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0" name="Google Shape;1380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1" name="Google Shape;1380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2" name="Google Shape;1380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3" name="Google Shape;1380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4" name="Google Shape;13804;p37"/>
              <p:cNvGrpSpPr/>
              <p:nvPr/>
            </p:nvGrpSpPr>
            <p:grpSpPr>
              <a:xfrm>
                <a:off x="157330" y="4013379"/>
                <a:ext cx="606149" cy="40103"/>
                <a:chOff x="157325" y="384725"/>
                <a:chExt cx="743650" cy="49200"/>
              </a:xfrm>
            </p:grpSpPr>
            <p:sp>
              <p:nvSpPr>
                <p:cNvPr id="13805" name="Google Shape;1380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6" name="Google Shape;1380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7" name="Google Shape;1380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8" name="Google Shape;1380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9" name="Google Shape;1380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0" name="Google Shape;13810;p37"/>
              <p:cNvGrpSpPr/>
              <p:nvPr/>
            </p:nvGrpSpPr>
            <p:grpSpPr>
              <a:xfrm>
                <a:off x="157330" y="3829499"/>
                <a:ext cx="606149" cy="40103"/>
                <a:chOff x="157325" y="384725"/>
                <a:chExt cx="743650" cy="49200"/>
              </a:xfrm>
            </p:grpSpPr>
            <p:sp>
              <p:nvSpPr>
                <p:cNvPr id="13811" name="Google Shape;1381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2" name="Google Shape;1381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3" name="Google Shape;1381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4" name="Google Shape;1381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5" name="Google Shape;1381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6" name="Google Shape;13816;p37"/>
              <p:cNvGrpSpPr/>
              <p:nvPr/>
            </p:nvGrpSpPr>
            <p:grpSpPr>
              <a:xfrm>
                <a:off x="157330" y="4197260"/>
                <a:ext cx="606149" cy="40103"/>
                <a:chOff x="157325" y="384725"/>
                <a:chExt cx="743650" cy="49200"/>
              </a:xfrm>
            </p:grpSpPr>
            <p:sp>
              <p:nvSpPr>
                <p:cNvPr id="13817" name="Google Shape;1381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8" name="Google Shape;1381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9" name="Google Shape;1381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0" name="Google Shape;1382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1" name="Google Shape;1382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2" name="Google Shape;13822;p37"/>
              <p:cNvGrpSpPr/>
              <p:nvPr/>
            </p:nvGrpSpPr>
            <p:grpSpPr>
              <a:xfrm>
                <a:off x="157330" y="4381140"/>
                <a:ext cx="606149" cy="40103"/>
                <a:chOff x="157325" y="384725"/>
                <a:chExt cx="743650" cy="49200"/>
              </a:xfrm>
            </p:grpSpPr>
            <p:sp>
              <p:nvSpPr>
                <p:cNvPr id="13823" name="Google Shape;1382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4" name="Google Shape;1382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5" name="Google Shape;1382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28" name="Google Shape;13828;p37"/>
            <p:cNvGrpSpPr/>
            <p:nvPr/>
          </p:nvGrpSpPr>
          <p:grpSpPr>
            <a:xfrm rot="-5400000">
              <a:off x="6870791" y="3381670"/>
              <a:ext cx="435094" cy="3064543"/>
              <a:chOff x="157330" y="151887"/>
              <a:chExt cx="606149" cy="4269356"/>
            </a:xfrm>
          </p:grpSpPr>
          <p:grpSp>
            <p:nvGrpSpPr>
              <p:cNvPr id="13829" name="Google Shape;13829;p37"/>
              <p:cNvGrpSpPr/>
              <p:nvPr/>
            </p:nvGrpSpPr>
            <p:grpSpPr>
              <a:xfrm>
                <a:off x="157330" y="151887"/>
                <a:ext cx="606149" cy="40103"/>
                <a:chOff x="157325" y="384725"/>
                <a:chExt cx="743650" cy="49200"/>
              </a:xfrm>
            </p:grpSpPr>
            <p:sp>
              <p:nvSpPr>
                <p:cNvPr id="13830" name="Google Shape;1383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2" name="Google Shape;1383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3" name="Google Shape;1383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4" name="Google Shape;1383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5" name="Google Shape;13835;p37"/>
              <p:cNvGrpSpPr/>
              <p:nvPr/>
            </p:nvGrpSpPr>
            <p:grpSpPr>
              <a:xfrm>
                <a:off x="157330" y="335768"/>
                <a:ext cx="606149" cy="40103"/>
                <a:chOff x="157325" y="384725"/>
                <a:chExt cx="743650" cy="49200"/>
              </a:xfrm>
            </p:grpSpPr>
            <p:sp>
              <p:nvSpPr>
                <p:cNvPr id="13836" name="Google Shape;1383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7" name="Google Shape;1383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8" name="Google Shape;1383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9" name="Google Shape;1383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0" name="Google Shape;1384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1" name="Google Shape;13841;p37"/>
              <p:cNvGrpSpPr/>
              <p:nvPr/>
            </p:nvGrpSpPr>
            <p:grpSpPr>
              <a:xfrm>
                <a:off x="157330" y="519649"/>
                <a:ext cx="606149" cy="40103"/>
                <a:chOff x="157325" y="384725"/>
                <a:chExt cx="743650" cy="49200"/>
              </a:xfrm>
            </p:grpSpPr>
            <p:sp>
              <p:nvSpPr>
                <p:cNvPr id="13842" name="Google Shape;1384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3" name="Google Shape;1384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4" name="Google Shape;1384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5" name="Google Shape;1384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6" name="Google Shape;1384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7" name="Google Shape;13847;p37"/>
              <p:cNvGrpSpPr/>
              <p:nvPr/>
            </p:nvGrpSpPr>
            <p:grpSpPr>
              <a:xfrm>
                <a:off x="157330" y="703529"/>
                <a:ext cx="606149" cy="40103"/>
                <a:chOff x="157325" y="384725"/>
                <a:chExt cx="743650" cy="49200"/>
              </a:xfrm>
            </p:grpSpPr>
            <p:sp>
              <p:nvSpPr>
                <p:cNvPr id="13848" name="Google Shape;1384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9" name="Google Shape;1384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1" name="Google Shape;1385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2" name="Google Shape;1385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3" name="Google Shape;13853;p37"/>
              <p:cNvGrpSpPr/>
              <p:nvPr/>
            </p:nvGrpSpPr>
            <p:grpSpPr>
              <a:xfrm>
                <a:off x="157330" y="887410"/>
                <a:ext cx="606149" cy="40103"/>
                <a:chOff x="157325" y="384725"/>
                <a:chExt cx="743650" cy="49200"/>
              </a:xfrm>
            </p:grpSpPr>
            <p:sp>
              <p:nvSpPr>
                <p:cNvPr id="13854" name="Google Shape;1385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7" name="Google Shape;1385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8" name="Google Shape;1385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9" name="Google Shape;13859;p37"/>
              <p:cNvGrpSpPr/>
              <p:nvPr/>
            </p:nvGrpSpPr>
            <p:grpSpPr>
              <a:xfrm>
                <a:off x="157330" y="1071290"/>
                <a:ext cx="606149" cy="40103"/>
                <a:chOff x="157325" y="384725"/>
                <a:chExt cx="743650" cy="49200"/>
              </a:xfrm>
            </p:grpSpPr>
            <p:sp>
              <p:nvSpPr>
                <p:cNvPr id="13860" name="Google Shape;1386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2" name="Google Shape;1386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3" name="Google Shape;1386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4" name="Google Shape;1386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5" name="Google Shape;13865;p37"/>
              <p:cNvGrpSpPr/>
              <p:nvPr/>
            </p:nvGrpSpPr>
            <p:grpSpPr>
              <a:xfrm>
                <a:off x="157330" y="1255171"/>
                <a:ext cx="606149" cy="40103"/>
                <a:chOff x="157325" y="384725"/>
                <a:chExt cx="743650" cy="49200"/>
              </a:xfrm>
            </p:grpSpPr>
            <p:sp>
              <p:nvSpPr>
                <p:cNvPr id="13866" name="Google Shape;1386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7" name="Google Shape;1386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8" name="Google Shape;1386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9" name="Google Shape;1386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0" name="Google Shape;1387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1" name="Google Shape;13871;p37"/>
              <p:cNvGrpSpPr/>
              <p:nvPr/>
            </p:nvGrpSpPr>
            <p:grpSpPr>
              <a:xfrm>
                <a:off x="157330" y="1439051"/>
                <a:ext cx="606149" cy="40103"/>
                <a:chOff x="157325" y="384725"/>
                <a:chExt cx="743650" cy="49200"/>
              </a:xfrm>
            </p:grpSpPr>
            <p:sp>
              <p:nvSpPr>
                <p:cNvPr id="13872" name="Google Shape;1387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3" name="Google Shape;1387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4" name="Google Shape;1387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5" name="Google Shape;1387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6" name="Google Shape;1387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7" name="Google Shape;13877;p37"/>
              <p:cNvGrpSpPr/>
              <p:nvPr/>
            </p:nvGrpSpPr>
            <p:grpSpPr>
              <a:xfrm>
                <a:off x="157330" y="1806812"/>
                <a:ext cx="606149" cy="40103"/>
                <a:chOff x="157325" y="384725"/>
                <a:chExt cx="743650" cy="49200"/>
              </a:xfrm>
            </p:grpSpPr>
            <p:sp>
              <p:nvSpPr>
                <p:cNvPr id="13878" name="Google Shape;1387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9" name="Google Shape;1387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0" name="Google Shape;1388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1" name="Google Shape;1388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2" name="Google Shape;1388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3" name="Google Shape;13883;p37"/>
              <p:cNvGrpSpPr/>
              <p:nvPr/>
            </p:nvGrpSpPr>
            <p:grpSpPr>
              <a:xfrm>
                <a:off x="157330" y="1622932"/>
                <a:ext cx="606149" cy="40103"/>
                <a:chOff x="157325" y="384725"/>
                <a:chExt cx="743650" cy="49200"/>
              </a:xfrm>
            </p:grpSpPr>
            <p:sp>
              <p:nvSpPr>
                <p:cNvPr id="13884" name="Google Shape;1388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5" name="Google Shape;1388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6" name="Google Shape;1388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7" name="Google Shape;1388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8" name="Google Shape;1388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9" name="Google Shape;13889;p37"/>
              <p:cNvGrpSpPr/>
              <p:nvPr/>
            </p:nvGrpSpPr>
            <p:grpSpPr>
              <a:xfrm>
                <a:off x="157330" y="1990693"/>
                <a:ext cx="606149" cy="40103"/>
                <a:chOff x="157325" y="384725"/>
                <a:chExt cx="743650" cy="49200"/>
              </a:xfrm>
            </p:grpSpPr>
            <p:sp>
              <p:nvSpPr>
                <p:cNvPr id="13890" name="Google Shape;1389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1" name="Google Shape;1389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2" name="Google Shape;1389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3" name="Google Shape;1389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4" name="Google Shape;1389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5" name="Google Shape;13895;p37"/>
              <p:cNvGrpSpPr/>
              <p:nvPr/>
            </p:nvGrpSpPr>
            <p:grpSpPr>
              <a:xfrm>
                <a:off x="157330" y="2174574"/>
                <a:ext cx="606149" cy="40103"/>
                <a:chOff x="157325" y="384725"/>
                <a:chExt cx="743650" cy="49200"/>
              </a:xfrm>
            </p:grpSpPr>
            <p:sp>
              <p:nvSpPr>
                <p:cNvPr id="13896" name="Google Shape;1389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7" name="Google Shape;1389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8" name="Google Shape;1389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9" name="Google Shape;1389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0" name="Google Shape;1390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1" name="Google Shape;13901;p37"/>
              <p:cNvGrpSpPr/>
              <p:nvPr/>
            </p:nvGrpSpPr>
            <p:grpSpPr>
              <a:xfrm>
                <a:off x="157330" y="2358454"/>
                <a:ext cx="606149" cy="40103"/>
                <a:chOff x="157325" y="384725"/>
                <a:chExt cx="743650" cy="49200"/>
              </a:xfrm>
            </p:grpSpPr>
            <p:sp>
              <p:nvSpPr>
                <p:cNvPr id="13902" name="Google Shape;1390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3" name="Google Shape;1390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4" name="Google Shape;1390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5" name="Google Shape;1390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6" name="Google Shape;1390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7" name="Google Shape;13907;p37"/>
              <p:cNvGrpSpPr/>
              <p:nvPr/>
            </p:nvGrpSpPr>
            <p:grpSpPr>
              <a:xfrm>
                <a:off x="157330" y="2542335"/>
                <a:ext cx="606149" cy="40103"/>
                <a:chOff x="157325" y="384725"/>
                <a:chExt cx="743650" cy="49200"/>
              </a:xfrm>
            </p:grpSpPr>
            <p:sp>
              <p:nvSpPr>
                <p:cNvPr id="13908" name="Google Shape;1390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9" name="Google Shape;1390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0" name="Google Shape;1391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1" name="Google Shape;1391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2" name="Google Shape;1391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3" name="Google Shape;13913;p37"/>
              <p:cNvGrpSpPr/>
              <p:nvPr/>
            </p:nvGrpSpPr>
            <p:grpSpPr>
              <a:xfrm>
                <a:off x="157330" y="2726215"/>
                <a:ext cx="606149" cy="40103"/>
                <a:chOff x="157325" y="384725"/>
                <a:chExt cx="743650" cy="49200"/>
              </a:xfrm>
            </p:grpSpPr>
            <p:sp>
              <p:nvSpPr>
                <p:cNvPr id="13914" name="Google Shape;1391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5" name="Google Shape;1391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6" name="Google Shape;1391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7" name="Google Shape;1391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8" name="Google Shape;1391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9" name="Google Shape;13919;p37"/>
              <p:cNvGrpSpPr/>
              <p:nvPr/>
            </p:nvGrpSpPr>
            <p:grpSpPr>
              <a:xfrm>
                <a:off x="157330" y="2910096"/>
                <a:ext cx="606149" cy="40103"/>
                <a:chOff x="157325" y="384725"/>
                <a:chExt cx="743650" cy="49200"/>
              </a:xfrm>
            </p:grpSpPr>
            <p:sp>
              <p:nvSpPr>
                <p:cNvPr id="13920" name="Google Shape;1392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1" name="Google Shape;1392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2" name="Google Shape;1392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3" name="Google Shape;1392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4" name="Google Shape;1392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5" name="Google Shape;13925;p37"/>
              <p:cNvGrpSpPr/>
              <p:nvPr/>
            </p:nvGrpSpPr>
            <p:grpSpPr>
              <a:xfrm>
                <a:off x="157330" y="3093976"/>
                <a:ext cx="606149" cy="40103"/>
                <a:chOff x="157325" y="384725"/>
                <a:chExt cx="743650" cy="49200"/>
              </a:xfrm>
            </p:grpSpPr>
            <p:sp>
              <p:nvSpPr>
                <p:cNvPr id="13926" name="Google Shape;1392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7" name="Google Shape;1392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8" name="Google Shape;1392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9" name="Google Shape;1392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0" name="Google Shape;1393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1" name="Google Shape;13931;p37"/>
              <p:cNvGrpSpPr/>
              <p:nvPr/>
            </p:nvGrpSpPr>
            <p:grpSpPr>
              <a:xfrm>
                <a:off x="157330" y="3277857"/>
                <a:ext cx="606149" cy="40103"/>
                <a:chOff x="157325" y="384725"/>
                <a:chExt cx="743650" cy="49200"/>
              </a:xfrm>
            </p:grpSpPr>
            <p:sp>
              <p:nvSpPr>
                <p:cNvPr id="13932" name="Google Shape;1393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7" name="Google Shape;13937;p37"/>
              <p:cNvGrpSpPr/>
              <p:nvPr/>
            </p:nvGrpSpPr>
            <p:grpSpPr>
              <a:xfrm>
                <a:off x="157330" y="3461737"/>
                <a:ext cx="606149" cy="40103"/>
                <a:chOff x="157325" y="384725"/>
                <a:chExt cx="743650" cy="49200"/>
              </a:xfrm>
            </p:grpSpPr>
            <p:sp>
              <p:nvSpPr>
                <p:cNvPr id="13938" name="Google Shape;1393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3" name="Google Shape;13943;p37"/>
              <p:cNvGrpSpPr/>
              <p:nvPr/>
            </p:nvGrpSpPr>
            <p:grpSpPr>
              <a:xfrm>
                <a:off x="157330" y="3645618"/>
                <a:ext cx="606149" cy="40103"/>
                <a:chOff x="157325" y="384725"/>
                <a:chExt cx="743650" cy="49200"/>
              </a:xfrm>
            </p:grpSpPr>
            <p:sp>
              <p:nvSpPr>
                <p:cNvPr id="13944" name="Google Shape;1394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5" name="Google Shape;1394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8" name="Google Shape;1394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9" name="Google Shape;13949;p37"/>
              <p:cNvGrpSpPr/>
              <p:nvPr/>
            </p:nvGrpSpPr>
            <p:grpSpPr>
              <a:xfrm>
                <a:off x="157330" y="4013379"/>
                <a:ext cx="606149" cy="40103"/>
                <a:chOff x="157325" y="384725"/>
                <a:chExt cx="743650" cy="49200"/>
              </a:xfrm>
            </p:grpSpPr>
            <p:sp>
              <p:nvSpPr>
                <p:cNvPr id="13950" name="Google Shape;1395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1" name="Google Shape;1395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2" name="Google Shape;1395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3" name="Google Shape;1395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4" name="Google Shape;1395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5" name="Google Shape;13955;p37"/>
              <p:cNvGrpSpPr/>
              <p:nvPr/>
            </p:nvGrpSpPr>
            <p:grpSpPr>
              <a:xfrm>
                <a:off x="157330" y="3829499"/>
                <a:ext cx="606149" cy="40103"/>
                <a:chOff x="157325" y="384725"/>
                <a:chExt cx="743650" cy="49200"/>
              </a:xfrm>
            </p:grpSpPr>
            <p:sp>
              <p:nvSpPr>
                <p:cNvPr id="13956" name="Google Shape;1395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7" name="Google Shape;1395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1" name="Google Shape;13961;p37"/>
              <p:cNvGrpSpPr/>
              <p:nvPr/>
            </p:nvGrpSpPr>
            <p:grpSpPr>
              <a:xfrm>
                <a:off x="157330" y="4197260"/>
                <a:ext cx="606149" cy="40103"/>
                <a:chOff x="157325" y="384725"/>
                <a:chExt cx="743650" cy="49200"/>
              </a:xfrm>
            </p:grpSpPr>
            <p:sp>
              <p:nvSpPr>
                <p:cNvPr id="13962" name="Google Shape;1396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7" name="Google Shape;13967;p37"/>
              <p:cNvGrpSpPr/>
              <p:nvPr/>
            </p:nvGrpSpPr>
            <p:grpSpPr>
              <a:xfrm>
                <a:off x="157330" y="4381140"/>
                <a:ext cx="606149" cy="40103"/>
                <a:chOff x="157325" y="384725"/>
                <a:chExt cx="743650" cy="49200"/>
              </a:xfrm>
            </p:grpSpPr>
            <p:sp>
              <p:nvSpPr>
                <p:cNvPr id="13968" name="Google Shape;1396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973" name="Google Shape;13973;p37"/>
          <p:cNvGrpSpPr/>
          <p:nvPr/>
        </p:nvGrpSpPr>
        <p:grpSpPr>
          <a:xfrm flipH="1">
            <a:off x="-9" y="2961136"/>
            <a:ext cx="3580769" cy="3064543"/>
            <a:chOff x="5556066" y="2961136"/>
            <a:chExt cx="3580769" cy="3064543"/>
          </a:xfrm>
        </p:grpSpPr>
        <p:grpSp>
          <p:nvGrpSpPr>
            <p:cNvPr id="13974" name="Google Shape;13974;p37"/>
            <p:cNvGrpSpPr/>
            <p:nvPr/>
          </p:nvGrpSpPr>
          <p:grpSpPr>
            <a:xfrm rot="10800000">
              <a:off x="8701741" y="2961136"/>
              <a:ext cx="435094" cy="3064543"/>
              <a:chOff x="157330" y="151887"/>
              <a:chExt cx="606149" cy="4269356"/>
            </a:xfrm>
          </p:grpSpPr>
          <p:grpSp>
            <p:nvGrpSpPr>
              <p:cNvPr id="13975" name="Google Shape;13975;p37"/>
              <p:cNvGrpSpPr/>
              <p:nvPr/>
            </p:nvGrpSpPr>
            <p:grpSpPr>
              <a:xfrm>
                <a:off x="157330" y="151887"/>
                <a:ext cx="606149" cy="40103"/>
                <a:chOff x="157325" y="384725"/>
                <a:chExt cx="743650" cy="49200"/>
              </a:xfrm>
            </p:grpSpPr>
            <p:sp>
              <p:nvSpPr>
                <p:cNvPr id="13976" name="Google Shape;1397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7" name="Google Shape;1397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8" name="Google Shape;1397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9" name="Google Shape;1397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0" name="Google Shape;1398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1" name="Google Shape;13981;p37"/>
              <p:cNvGrpSpPr/>
              <p:nvPr/>
            </p:nvGrpSpPr>
            <p:grpSpPr>
              <a:xfrm>
                <a:off x="157330" y="335768"/>
                <a:ext cx="606149" cy="40103"/>
                <a:chOff x="157325" y="384725"/>
                <a:chExt cx="743650" cy="49200"/>
              </a:xfrm>
            </p:grpSpPr>
            <p:sp>
              <p:nvSpPr>
                <p:cNvPr id="13982" name="Google Shape;1398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3" name="Google Shape;1398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4" name="Google Shape;1398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5" name="Google Shape;1398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6" name="Google Shape;1398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7" name="Google Shape;13987;p37"/>
              <p:cNvGrpSpPr/>
              <p:nvPr/>
            </p:nvGrpSpPr>
            <p:grpSpPr>
              <a:xfrm>
                <a:off x="157330" y="519649"/>
                <a:ext cx="606149" cy="40103"/>
                <a:chOff x="157325" y="384725"/>
                <a:chExt cx="743650" cy="49200"/>
              </a:xfrm>
            </p:grpSpPr>
            <p:sp>
              <p:nvSpPr>
                <p:cNvPr id="13988" name="Google Shape;1398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9" name="Google Shape;1398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0" name="Google Shape;1399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1" name="Google Shape;1399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2" name="Google Shape;1399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3" name="Google Shape;13993;p37"/>
              <p:cNvGrpSpPr/>
              <p:nvPr/>
            </p:nvGrpSpPr>
            <p:grpSpPr>
              <a:xfrm>
                <a:off x="157330" y="703529"/>
                <a:ext cx="606149" cy="40103"/>
                <a:chOff x="157325" y="384725"/>
                <a:chExt cx="743650" cy="49200"/>
              </a:xfrm>
            </p:grpSpPr>
            <p:sp>
              <p:nvSpPr>
                <p:cNvPr id="13994" name="Google Shape;1399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5" name="Google Shape;1399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6" name="Google Shape;1399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7" name="Google Shape;1399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8" name="Google Shape;1399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9" name="Google Shape;13999;p37"/>
              <p:cNvGrpSpPr/>
              <p:nvPr/>
            </p:nvGrpSpPr>
            <p:grpSpPr>
              <a:xfrm>
                <a:off x="157330" y="887410"/>
                <a:ext cx="606149" cy="40103"/>
                <a:chOff x="157325" y="384725"/>
                <a:chExt cx="743650" cy="49200"/>
              </a:xfrm>
            </p:grpSpPr>
            <p:sp>
              <p:nvSpPr>
                <p:cNvPr id="14000" name="Google Shape;1400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1" name="Google Shape;1400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2" name="Google Shape;1400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3" name="Google Shape;1400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4" name="Google Shape;1400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5" name="Google Shape;14005;p37"/>
              <p:cNvGrpSpPr/>
              <p:nvPr/>
            </p:nvGrpSpPr>
            <p:grpSpPr>
              <a:xfrm>
                <a:off x="157330" y="1071290"/>
                <a:ext cx="606149" cy="40103"/>
                <a:chOff x="157325" y="384725"/>
                <a:chExt cx="743650" cy="49200"/>
              </a:xfrm>
            </p:grpSpPr>
            <p:sp>
              <p:nvSpPr>
                <p:cNvPr id="14006" name="Google Shape;1400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7" name="Google Shape;1400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8" name="Google Shape;1400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9" name="Google Shape;1400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0" name="Google Shape;1401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1" name="Google Shape;14011;p37"/>
              <p:cNvGrpSpPr/>
              <p:nvPr/>
            </p:nvGrpSpPr>
            <p:grpSpPr>
              <a:xfrm>
                <a:off x="157330" y="1255171"/>
                <a:ext cx="606149" cy="40103"/>
                <a:chOff x="157325" y="384725"/>
                <a:chExt cx="743650" cy="49200"/>
              </a:xfrm>
            </p:grpSpPr>
            <p:sp>
              <p:nvSpPr>
                <p:cNvPr id="14012" name="Google Shape;1401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3" name="Google Shape;1401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4" name="Google Shape;1401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5" name="Google Shape;1401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6" name="Google Shape;1401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7" name="Google Shape;14017;p37"/>
              <p:cNvGrpSpPr/>
              <p:nvPr/>
            </p:nvGrpSpPr>
            <p:grpSpPr>
              <a:xfrm>
                <a:off x="157330" y="1439051"/>
                <a:ext cx="606149" cy="40103"/>
                <a:chOff x="157325" y="384725"/>
                <a:chExt cx="743650" cy="49200"/>
              </a:xfrm>
            </p:grpSpPr>
            <p:sp>
              <p:nvSpPr>
                <p:cNvPr id="14018" name="Google Shape;1401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9" name="Google Shape;1401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0" name="Google Shape;1402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1" name="Google Shape;1402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2" name="Google Shape;1402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3" name="Google Shape;14023;p37"/>
              <p:cNvGrpSpPr/>
              <p:nvPr/>
            </p:nvGrpSpPr>
            <p:grpSpPr>
              <a:xfrm>
                <a:off x="157330" y="1806812"/>
                <a:ext cx="606149" cy="40103"/>
                <a:chOff x="157325" y="384725"/>
                <a:chExt cx="743650" cy="49200"/>
              </a:xfrm>
            </p:grpSpPr>
            <p:sp>
              <p:nvSpPr>
                <p:cNvPr id="14024" name="Google Shape;1402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5" name="Google Shape;1402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6" name="Google Shape;1402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7" name="Google Shape;1402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8" name="Google Shape;1402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9" name="Google Shape;14029;p37"/>
              <p:cNvGrpSpPr/>
              <p:nvPr/>
            </p:nvGrpSpPr>
            <p:grpSpPr>
              <a:xfrm>
                <a:off x="157330" y="1622932"/>
                <a:ext cx="606149" cy="40103"/>
                <a:chOff x="157325" y="384725"/>
                <a:chExt cx="743650" cy="49200"/>
              </a:xfrm>
            </p:grpSpPr>
            <p:sp>
              <p:nvSpPr>
                <p:cNvPr id="14030" name="Google Shape;1403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1" name="Google Shape;1403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2" name="Google Shape;1403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3" name="Google Shape;1403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4" name="Google Shape;1403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5" name="Google Shape;14035;p37"/>
              <p:cNvGrpSpPr/>
              <p:nvPr/>
            </p:nvGrpSpPr>
            <p:grpSpPr>
              <a:xfrm>
                <a:off x="157330" y="1990693"/>
                <a:ext cx="606149" cy="40103"/>
                <a:chOff x="157325" y="384725"/>
                <a:chExt cx="743650" cy="49200"/>
              </a:xfrm>
            </p:grpSpPr>
            <p:sp>
              <p:nvSpPr>
                <p:cNvPr id="14036" name="Google Shape;1403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7" name="Google Shape;1403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8" name="Google Shape;1403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9" name="Google Shape;1403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0" name="Google Shape;1404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1" name="Google Shape;14041;p37"/>
              <p:cNvGrpSpPr/>
              <p:nvPr/>
            </p:nvGrpSpPr>
            <p:grpSpPr>
              <a:xfrm>
                <a:off x="157330" y="2174574"/>
                <a:ext cx="606149" cy="40103"/>
                <a:chOff x="157325" y="384725"/>
                <a:chExt cx="743650" cy="49200"/>
              </a:xfrm>
            </p:grpSpPr>
            <p:sp>
              <p:nvSpPr>
                <p:cNvPr id="14042" name="Google Shape;1404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3" name="Google Shape;1404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4" name="Google Shape;1404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5" name="Google Shape;1404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6" name="Google Shape;1404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7" name="Google Shape;14047;p37"/>
              <p:cNvGrpSpPr/>
              <p:nvPr/>
            </p:nvGrpSpPr>
            <p:grpSpPr>
              <a:xfrm>
                <a:off x="157330" y="2358454"/>
                <a:ext cx="606149" cy="40103"/>
                <a:chOff x="157325" y="384725"/>
                <a:chExt cx="743650" cy="49200"/>
              </a:xfrm>
            </p:grpSpPr>
            <p:sp>
              <p:nvSpPr>
                <p:cNvPr id="14048" name="Google Shape;1404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9" name="Google Shape;1404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0" name="Google Shape;1405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1" name="Google Shape;1405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2" name="Google Shape;1405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3" name="Google Shape;14053;p37"/>
              <p:cNvGrpSpPr/>
              <p:nvPr/>
            </p:nvGrpSpPr>
            <p:grpSpPr>
              <a:xfrm>
                <a:off x="157330" y="2542335"/>
                <a:ext cx="606149" cy="40103"/>
                <a:chOff x="157325" y="384725"/>
                <a:chExt cx="743650" cy="49200"/>
              </a:xfrm>
            </p:grpSpPr>
            <p:sp>
              <p:nvSpPr>
                <p:cNvPr id="14054" name="Google Shape;1405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9" name="Google Shape;14059;p37"/>
              <p:cNvGrpSpPr/>
              <p:nvPr/>
            </p:nvGrpSpPr>
            <p:grpSpPr>
              <a:xfrm>
                <a:off x="157330" y="2726215"/>
                <a:ext cx="606149" cy="40103"/>
                <a:chOff x="157325" y="384725"/>
                <a:chExt cx="743650" cy="49200"/>
              </a:xfrm>
            </p:grpSpPr>
            <p:sp>
              <p:nvSpPr>
                <p:cNvPr id="14060" name="Google Shape;1406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5" name="Google Shape;14065;p37"/>
              <p:cNvGrpSpPr/>
              <p:nvPr/>
            </p:nvGrpSpPr>
            <p:grpSpPr>
              <a:xfrm>
                <a:off x="157330" y="2910096"/>
                <a:ext cx="606149" cy="40103"/>
                <a:chOff x="157325" y="384725"/>
                <a:chExt cx="743650" cy="49200"/>
              </a:xfrm>
            </p:grpSpPr>
            <p:sp>
              <p:nvSpPr>
                <p:cNvPr id="14066" name="Google Shape;1406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9" name="Google Shape;1406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0" name="Google Shape;1407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1" name="Google Shape;14071;p37"/>
              <p:cNvGrpSpPr/>
              <p:nvPr/>
            </p:nvGrpSpPr>
            <p:grpSpPr>
              <a:xfrm>
                <a:off x="157330" y="3093976"/>
                <a:ext cx="606149" cy="40103"/>
                <a:chOff x="157325" y="384725"/>
                <a:chExt cx="743650" cy="49200"/>
              </a:xfrm>
            </p:grpSpPr>
            <p:sp>
              <p:nvSpPr>
                <p:cNvPr id="14072" name="Google Shape;1407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3" name="Google Shape;1407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4" name="Google Shape;1407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5" name="Google Shape;1407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6" name="Google Shape;1407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7" name="Google Shape;14077;p37"/>
              <p:cNvGrpSpPr/>
              <p:nvPr/>
            </p:nvGrpSpPr>
            <p:grpSpPr>
              <a:xfrm>
                <a:off x="157330" y="3277857"/>
                <a:ext cx="606149" cy="40103"/>
                <a:chOff x="157325" y="384725"/>
                <a:chExt cx="743650" cy="49200"/>
              </a:xfrm>
            </p:grpSpPr>
            <p:sp>
              <p:nvSpPr>
                <p:cNvPr id="14078" name="Google Shape;1407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9" name="Google Shape;1407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0" name="Google Shape;1408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3" name="Google Shape;14083;p37"/>
              <p:cNvGrpSpPr/>
              <p:nvPr/>
            </p:nvGrpSpPr>
            <p:grpSpPr>
              <a:xfrm>
                <a:off x="157330" y="3461737"/>
                <a:ext cx="606149" cy="40103"/>
                <a:chOff x="157325" y="384725"/>
                <a:chExt cx="743650" cy="49200"/>
              </a:xfrm>
            </p:grpSpPr>
            <p:sp>
              <p:nvSpPr>
                <p:cNvPr id="14084" name="Google Shape;1408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6" name="Google Shape;1408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7" name="Google Shape;1408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9" name="Google Shape;14089;p37"/>
              <p:cNvGrpSpPr/>
              <p:nvPr/>
            </p:nvGrpSpPr>
            <p:grpSpPr>
              <a:xfrm>
                <a:off x="157330" y="3645618"/>
                <a:ext cx="606149" cy="40103"/>
                <a:chOff x="157325" y="384725"/>
                <a:chExt cx="743650" cy="49200"/>
              </a:xfrm>
            </p:grpSpPr>
            <p:sp>
              <p:nvSpPr>
                <p:cNvPr id="14090" name="Google Shape;14090;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5" name="Google Shape;14095;p37"/>
              <p:cNvGrpSpPr/>
              <p:nvPr/>
            </p:nvGrpSpPr>
            <p:grpSpPr>
              <a:xfrm>
                <a:off x="157330" y="4013379"/>
                <a:ext cx="606149" cy="40103"/>
                <a:chOff x="157325" y="384725"/>
                <a:chExt cx="743650" cy="49200"/>
              </a:xfrm>
            </p:grpSpPr>
            <p:sp>
              <p:nvSpPr>
                <p:cNvPr id="14096" name="Google Shape;14096;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7" name="Google Shape;14097;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8" name="Google Shape;14098;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0" name="Google Shape;14100;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1" name="Google Shape;14101;p37"/>
              <p:cNvGrpSpPr/>
              <p:nvPr/>
            </p:nvGrpSpPr>
            <p:grpSpPr>
              <a:xfrm>
                <a:off x="157330" y="3829499"/>
                <a:ext cx="606149" cy="40103"/>
                <a:chOff x="157325" y="384725"/>
                <a:chExt cx="743650" cy="49200"/>
              </a:xfrm>
            </p:grpSpPr>
            <p:sp>
              <p:nvSpPr>
                <p:cNvPr id="14102" name="Google Shape;14102;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3" name="Google Shape;14103;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4" name="Google Shape;14104;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5" name="Google Shape;14105;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6" name="Google Shape;14106;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7" name="Google Shape;14107;p37"/>
              <p:cNvGrpSpPr/>
              <p:nvPr/>
            </p:nvGrpSpPr>
            <p:grpSpPr>
              <a:xfrm>
                <a:off x="157330" y="4197260"/>
                <a:ext cx="606149" cy="40103"/>
                <a:chOff x="157325" y="384725"/>
                <a:chExt cx="743650" cy="49200"/>
              </a:xfrm>
            </p:grpSpPr>
            <p:sp>
              <p:nvSpPr>
                <p:cNvPr id="14108" name="Google Shape;14108;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9" name="Google Shape;14109;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3" name="Google Shape;14113;p37"/>
              <p:cNvGrpSpPr/>
              <p:nvPr/>
            </p:nvGrpSpPr>
            <p:grpSpPr>
              <a:xfrm>
                <a:off x="157330" y="4381140"/>
                <a:ext cx="606149" cy="40103"/>
                <a:chOff x="157325" y="384725"/>
                <a:chExt cx="743650" cy="49200"/>
              </a:xfrm>
            </p:grpSpPr>
            <p:sp>
              <p:nvSpPr>
                <p:cNvPr id="14114" name="Google Shape;14114;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19" name="Google Shape;14119;p37"/>
            <p:cNvGrpSpPr/>
            <p:nvPr/>
          </p:nvGrpSpPr>
          <p:grpSpPr>
            <a:xfrm rot="-5400000">
              <a:off x="6870791" y="3381670"/>
              <a:ext cx="435094" cy="3064543"/>
              <a:chOff x="157330" y="151887"/>
              <a:chExt cx="606149" cy="4269356"/>
            </a:xfrm>
          </p:grpSpPr>
          <p:grpSp>
            <p:nvGrpSpPr>
              <p:cNvPr id="14120" name="Google Shape;14120;p37"/>
              <p:cNvGrpSpPr/>
              <p:nvPr/>
            </p:nvGrpSpPr>
            <p:grpSpPr>
              <a:xfrm>
                <a:off x="157330" y="151887"/>
                <a:ext cx="606149" cy="40103"/>
                <a:chOff x="157325" y="384725"/>
                <a:chExt cx="743650" cy="49200"/>
              </a:xfrm>
            </p:grpSpPr>
            <p:sp>
              <p:nvSpPr>
                <p:cNvPr id="14121" name="Google Shape;1412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6" name="Google Shape;14126;p37"/>
              <p:cNvGrpSpPr/>
              <p:nvPr/>
            </p:nvGrpSpPr>
            <p:grpSpPr>
              <a:xfrm>
                <a:off x="157330" y="335768"/>
                <a:ext cx="606149" cy="40103"/>
                <a:chOff x="157325" y="384725"/>
                <a:chExt cx="743650" cy="49200"/>
              </a:xfrm>
            </p:grpSpPr>
            <p:sp>
              <p:nvSpPr>
                <p:cNvPr id="14127" name="Google Shape;1412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8" name="Google Shape;1412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9" name="Google Shape;1412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0" name="Google Shape;1413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1" name="Google Shape;1413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2" name="Google Shape;14132;p37"/>
              <p:cNvGrpSpPr/>
              <p:nvPr/>
            </p:nvGrpSpPr>
            <p:grpSpPr>
              <a:xfrm>
                <a:off x="157330" y="519649"/>
                <a:ext cx="606149" cy="40103"/>
                <a:chOff x="157325" y="384725"/>
                <a:chExt cx="743650" cy="49200"/>
              </a:xfrm>
            </p:grpSpPr>
            <p:sp>
              <p:nvSpPr>
                <p:cNvPr id="14133" name="Google Shape;1413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4" name="Google Shape;1413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5" name="Google Shape;1413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6" name="Google Shape;1413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7" name="Google Shape;1413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8" name="Google Shape;14138;p37"/>
              <p:cNvGrpSpPr/>
              <p:nvPr/>
            </p:nvGrpSpPr>
            <p:grpSpPr>
              <a:xfrm>
                <a:off x="157330" y="703529"/>
                <a:ext cx="606149" cy="40103"/>
                <a:chOff x="157325" y="384725"/>
                <a:chExt cx="743650" cy="49200"/>
              </a:xfrm>
            </p:grpSpPr>
            <p:sp>
              <p:nvSpPr>
                <p:cNvPr id="14139" name="Google Shape;1413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0" name="Google Shape;1414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1" name="Google Shape;1414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2" name="Google Shape;1414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3" name="Google Shape;1414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4" name="Google Shape;14144;p37"/>
              <p:cNvGrpSpPr/>
              <p:nvPr/>
            </p:nvGrpSpPr>
            <p:grpSpPr>
              <a:xfrm>
                <a:off x="157330" y="887410"/>
                <a:ext cx="606149" cy="40103"/>
                <a:chOff x="157325" y="384725"/>
                <a:chExt cx="743650" cy="49200"/>
              </a:xfrm>
            </p:grpSpPr>
            <p:sp>
              <p:nvSpPr>
                <p:cNvPr id="14145" name="Google Shape;1414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6" name="Google Shape;1414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7" name="Google Shape;1414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8" name="Google Shape;1414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9" name="Google Shape;1414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0" name="Google Shape;14150;p37"/>
              <p:cNvGrpSpPr/>
              <p:nvPr/>
            </p:nvGrpSpPr>
            <p:grpSpPr>
              <a:xfrm>
                <a:off x="157330" y="1071290"/>
                <a:ext cx="606149" cy="40103"/>
                <a:chOff x="157325" y="384725"/>
                <a:chExt cx="743650" cy="49200"/>
              </a:xfrm>
            </p:grpSpPr>
            <p:sp>
              <p:nvSpPr>
                <p:cNvPr id="14151" name="Google Shape;1415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2" name="Google Shape;1415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3" name="Google Shape;1415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4" name="Google Shape;1415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5" name="Google Shape;1415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6" name="Google Shape;14156;p37"/>
              <p:cNvGrpSpPr/>
              <p:nvPr/>
            </p:nvGrpSpPr>
            <p:grpSpPr>
              <a:xfrm>
                <a:off x="157330" y="1255171"/>
                <a:ext cx="606149" cy="40103"/>
                <a:chOff x="157325" y="384725"/>
                <a:chExt cx="743650" cy="49200"/>
              </a:xfrm>
            </p:grpSpPr>
            <p:sp>
              <p:nvSpPr>
                <p:cNvPr id="14157" name="Google Shape;1415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8" name="Google Shape;1415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9" name="Google Shape;1415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0" name="Google Shape;1416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1" name="Google Shape;1416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2" name="Google Shape;14162;p37"/>
              <p:cNvGrpSpPr/>
              <p:nvPr/>
            </p:nvGrpSpPr>
            <p:grpSpPr>
              <a:xfrm>
                <a:off x="157330" y="1439051"/>
                <a:ext cx="606149" cy="40103"/>
                <a:chOff x="157325" y="384725"/>
                <a:chExt cx="743650" cy="49200"/>
              </a:xfrm>
            </p:grpSpPr>
            <p:sp>
              <p:nvSpPr>
                <p:cNvPr id="14163" name="Google Shape;1416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4" name="Google Shape;1416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5" name="Google Shape;1416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6" name="Google Shape;1416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7" name="Google Shape;1416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8" name="Google Shape;14168;p37"/>
              <p:cNvGrpSpPr/>
              <p:nvPr/>
            </p:nvGrpSpPr>
            <p:grpSpPr>
              <a:xfrm>
                <a:off x="157330" y="1806812"/>
                <a:ext cx="606149" cy="40103"/>
                <a:chOff x="157325" y="384725"/>
                <a:chExt cx="743650" cy="49200"/>
              </a:xfrm>
            </p:grpSpPr>
            <p:sp>
              <p:nvSpPr>
                <p:cNvPr id="14169" name="Google Shape;1416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0" name="Google Shape;1417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1" name="Google Shape;1417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2" name="Google Shape;1417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3" name="Google Shape;1417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4" name="Google Shape;14174;p37"/>
              <p:cNvGrpSpPr/>
              <p:nvPr/>
            </p:nvGrpSpPr>
            <p:grpSpPr>
              <a:xfrm>
                <a:off x="157330" y="1622932"/>
                <a:ext cx="606149" cy="40103"/>
                <a:chOff x="157325" y="384725"/>
                <a:chExt cx="743650" cy="49200"/>
              </a:xfrm>
            </p:grpSpPr>
            <p:sp>
              <p:nvSpPr>
                <p:cNvPr id="14175" name="Google Shape;1417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6" name="Google Shape;1417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7" name="Google Shape;1417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9" name="Google Shape;1417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0" name="Google Shape;14180;p37"/>
              <p:cNvGrpSpPr/>
              <p:nvPr/>
            </p:nvGrpSpPr>
            <p:grpSpPr>
              <a:xfrm>
                <a:off x="157330" y="1990693"/>
                <a:ext cx="606149" cy="40103"/>
                <a:chOff x="157325" y="384725"/>
                <a:chExt cx="743650" cy="49200"/>
              </a:xfrm>
            </p:grpSpPr>
            <p:sp>
              <p:nvSpPr>
                <p:cNvPr id="14181" name="Google Shape;1418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2" name="Google Shape;1418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4" name="Google Shape;1418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5" name="Google Shape;1418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6" name="Google Shape;14186;p37"/>
              <p:cNvGrpSpPr/>
              <p:nvPr/>
            </p:nvGrpSpPr>
            <p:grpSpPr>
              <a:xfrm>
                <a:off x="157330" y="2174574"/>
                <a:ext cx="606149" cy="40103"/>
                <a:chOff x="157325" y="384725"/>
                <a:chExt cx="743650" cy="49200"/>
              </a:xfrm>
            </p:grpSpPr>
            <p:sp>
              <p:nvSpPr>
                <p:cNvPr id="14187" name="Google Shape;1418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8" name="Google Shape;1418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9" name="Google Shape;1418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0" name="Google Shape;1419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1" name="Google Shape;1419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2" name="Google Shape;14192;p37"/>
              <p:cNvGrpSpPr/>
              <p:nvPr/>
            </p:nvGrpSpPr>
            <p:grpSpPr>
              <a:xfrm>
                <a:off x="157330" y="2358454"/>
                <a:ext cx="606149" cy="40103"/>
                <a:chOff x="157325" y="384725"/>
                <a:chExt cx="743650" cy="49200"/>
              </a:xfrm>
            </p:grpSpPr>
            <p:sp>
              <p:nvSpPr>
                <p:cNvPr id="14193" name="Google Shape;1419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4" name="Google Shape;1419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5" name="Google Shape;1419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6" name="Google Shape;1419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7" name="Google Shape;1419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8" name="Google Shape;14198;p37"/>
              <p:cNvGrpSpPr/>
              <p:nvPr/>
            </p:nvGrpSpPr>
            <p:grpSpPr>
              <a:xfrm>
                <a:off x="157330" y="2542335"/>
                <a:ext cx="606149" cy="40103"/>
                <a:chOff x="157325" y="384725"/>
                <a:chExt cx="743650" cy="49200"/>
              </a:xfrm>
            </p:grpSpPr>
            <p:sp>
              <p:nvSpPr>
                <p:cNvPr id="14199" name="Google Shape;1419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0" name="Google Shape;1420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1" name="Google Shape;1420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2" name="Google Shape;1420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3" name="Google Shape;1420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4" name="Google Shape;14204;p37"/>
              <p:cNvGrpSpPr/>
              <p:nvPr/>
            </p:nvGrpSpPr>
            <p:grpSpPr>
              <a:xfrm>
                <a:off x="157330" y="2726215"/>
                <a:ext cx="606149" cy="40103"/>
                <a:chOff x="157325" y="384725"/>
                <a:chExt cx="743650" cy="49200"/>
              </a:xfrm>
            </p:grpSpPr>
            <p:sp>
              <p:nvSpPr>
                <p:cNvPr id="14205" name="Google Shape;1420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6" name="Google Shape;1420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7" name="Google Shape;1420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8" name="Google Shape;1420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9" name="Google Shape;1420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0" name="Google Shape;14210;p37"/>
              <p:cNvGrpSpPr/>
              <p:nvPr/>
            </p:nvGrpSpPr>
            <p:grpSpPr>
              <a:xfrm>
                <a:off x="157330" y="2910096"/>
                <a:ext cx="606149" cy="40103"/>
                <a:chOff x="157325" y="384725"/>
                <a:chExt cx="743650" cy="49200"/>
              </a:xfrm>
            </p:grpSpPr>
            <p:sp>
              <p:nvSpPr>
                <p:cNvPr id="14211" name="Google Shape;1421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2" name="Google Shape;1421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3" name="Google Shape;1421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4" name="Google Shape;1421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5" name="Google Shape;1421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6" name="Google Shape;14216;p37"/>
              <p:cNvGrpSpPr/>
              <p:nvPr/>
            </p:nvGrpSpPr>
            <p:grpSpPr>
              <a:xfrm>
                <a:off x="157330" y="3093976"/>
                <a:ext cx="606149" cy="40103"/>
                <a:chOff x="157325" y="384725"/>
                <a:chExt cx="743650" cy="49200"/>
              </a:xfrm>
            </p:grpSpPr>
            <p:sp>
              <p:nvSpPr>
                <p:cNvPr id="14217" name="Google Shape;1421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8" name="Google Shape;1421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9" name="Google Shape;1421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0" name="Google Shape;1422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1" name="Google Shape;1422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2" name="Google Shape;14222;p37"/>
              <p:cNvGrpSpPr/>
              <p:nvPr/>
            </p:nvGrpSpPr>
            <p:grpSpPr>
              <a:xfrm>
                <a:off x="157330" y="3277857"/>
                <a:ext cx="606149" cy="40103"/>
                <a:chOff x="157325" y="384725"/>
                <a:chExt cx="743650" cy="49200"/>
              </a:xfrm>
            </p:grpSpPr>
            <p:sp>
              <p:nvSpPr>
                <p:cNvPr id="14223" name="Google Shape;1422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4" name="Google Shape;1422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5" name="Google Shape;1422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6" name="Google Shape;1422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7" name="Google Shape;1422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8" name="Google Shape;14228;p37"/>
              <p:cNvGrpSpPr/>
              <p:nvPr/>
            </p:nvGrpSpPr>
            <p:grpSpPr>
              <a:xfrm>
                <a:off x="157330" y="3461737"/>
                <a:ext cx="606149" cy="40103"/>
                <a:chOff x="157325" y="384725"/>
                <a:chExt cx="743650" cy="49200"/>
              </a:xfrm>
            </p:grpSpPr>
            <p:sp>
              <p:nvSpPr>
                <p:cNvPr id="14229" name="Google Shape;1422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0" name="Google Shape;1423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1" name="Google Shape;1423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2" name="Google Shape;1423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3" name="Google Shape;1423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4" name="Google Shape;14234;p37"/>
              <p:cNvGrpSpPr/>
              <p:nvPr/>
            </p:nvGrpSpPr>
            <p:grpSpPr>
              <a:xfrm>
                <a:off x="157330" y="3645618"/>
                <a:ext cx="606149" cy="40103"/>
                <a:chOff x="157325" y="384725"/>
                <a:chExt cx="743650" cy="49200"/>
              </a:xfrm>
            </p:grpSpPr>
            <p:sp>
              <p:nvSpPr>
                <p:cNvPr id="14235" name="Google Shape;14235;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6" name="Google Shape;14236;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7" name="Google Shape;14237;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8" name="Google Shape;14238;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9" name="Google Shape;14239;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0" name="Google Shape;14240;p37"/>
              <p:cNvGrpSpPr/>
              <p:nvPr/>
            </p:nvGrpSpPr>
            <p:grpSpPr>
              <a:xfrm>
                <a:off x="157330" y="4013379"/>
                <a:ext cx="606149" cy="40103"/>
                <a:chOff x="157325" y="384725"/>
                <a:chExt cx="743650" cy="49200"/>
              </a:xfrm>
            </p:grpSpPr>
            <p:sp>
              <p:nvSpPr>
                <p:cNvPr id="14241" name="Google Shape;14241;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2" name="Google Shape;14242;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3" name="Google Shape;14243;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4" name="Google Shape;14244;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5" name="Google Shape;14245;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6" name="Google Shape;14246;p37"/>
              <p:cNvGrpSpPr/>
              <p:nvPr/>
            </p:nvGrpSpPr>
            <p:grpSpPr>
              <a:xfrm>
                <a:off x="157330" y="3829499"/>
                <a:ext cx="606149" cy="40103"/>
                <a:chOff x="157325" y="384725"/>
                <a:chExt cx="743650" cy="49200"/>
              </a:xfrm>
            </p:grpSpPr>
            <p:sp>
              <p:nvSpPr>
                <p:cNvPr id="14247" name="Google Shape;14247;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8" name="Google Shape;14248;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9" name="Google Shape;14249;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0" name="Google Shape;14250;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1" name="Google Shape;14251;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2" name="Google Shape;14252;p37"/>
              <p:cNvGrpSpPr/>
              <p:nvPr/>
            </p:nvGrpSpPr>
            <p:grpSpPr>
              <a:xfrm>
                <a:off x="157330" y="4197260"/>
                <a:ext cx="606149" cy="40103"/>
                <a:chOff x="157325" y="384725"/>
                <a:chExt cx="743650" cy="49200"/>
              </a:xfrm>
            </p:grpSpPr>
            <p:sp>
              <p:nvSpPr>
                <p:cNvPr id="14253" name="Google Shape;14253;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4" name="Google Shape;14254;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5" name="Google Shape;14255;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6" name="Google Shape;14256;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7" name="Google Shape;14257;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8" name="Google Shape;14258;p37"/>
              <p:cNvGrpSpPr/>
              <p:nvPr/>
            </p:nvGrpSpPr>
            <p:grpSpPr>
              <a:xfrm>
                <a:off x="157330" y="4381140"/>
                <a:ext cx="606149" cy="40103"/>
                <a:chOff x="157325" y="384725"/>
                <a:chExt cx="743650" cy="49200"/>
              </a:xfrm>
            </p:grpSpPr>
            <p:sp>
              <p:nvSpPr>
                <p:cNvPr id="14259" name="Google Shape;14259;p37"/>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0" name="Google Shape;14260;p37"/>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1" name="Google Shape;14261;p37"/>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2" name="Google Shape;14262;p37"/>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3" name="Google Shape;14263;p37"/>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264" name="Google Shape;14264;p37"/>
          <p:cNvSpPr txBox="1"/>
          <p:nvPr>
            <p:ph type="title"/>
          </p:nvPr>
        </p:nvSpPr>
        <p:spPr>
          <a:xfrm>
            <a:off x="737700" y="539500"/>
            <a:ext cx="7668600" cy="5649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4265" name="Shape 14265"/>
        <p:cNvGrpSpPr/>
        <p:nvPr/>
      </p:nvGrpSpPr>
      <p:grpSpPr>
        <a:xfrm>
          <a:off x="0" y="0"/>
          <a:ext cx="0" cy="0"/>
          <a:chOff x="0" y="0"/>
          <a:chExt cx="0" cy="0"/>
        </a:xfrm>
      </p:grpSpPr>
      <p:sp>
        <p:nvSpPr>
          <p:cNvPr id="14266" name="Google Shape;14266;p38"/>
          <p:cNvSpPr txBox="1"/>
          <p:nvPr>
            <p:ph type="title"/>
          </p:nvPr>
        </p:nvSpPr>
        <p:spPr>
          <a:xfrm>
            <a:off x="3058050" y="775850"/>
            <a:ext cx="3027900" cy="8715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45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67" name="Google Shape;14267;p38"/>
          <p:cNvSpPr txBox="1"/>
          <p:nvPr>
            <p:ph idx="1" type="subTitle"/>
          </p:nvPr>
        </p:nvSpPr>
        <p:spPr>
          <a:xfrm>
            <a:off x="3061050" y="1653551"/>
            <a:ext cx="3024300" cy="12765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68" name="Google Shape;14268;p38"/>
          <p:cNvSpPr txBox="1"/>
          <p:nvPr/>
        </p:nvSpPr>
        <p:spPr>
          <a:xfrm>
            <a:off x="2282775" y="4218350"/>
            <a:ext cx="4571100" cy="3903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Recursive"/>
                <a:ea typeface="Recursive"/>
                <a:cs typeface="Recursive"/>
                <a:sym typeface="Recursive"/>
              </a:rPr>
              <a:t>CREDITS: This presentation template was created by </a:t>
            </a:r>
            <a:r>
              <a:rPr b="1" lang="en" sz="1000">
                <a:solidFill>
                  <a:schemeClr val="dk1"/>
                </a:solidFill>
                <a:uFill>
                  <a:noFill/>
                </a:uFill>
                <a:latin typeface="Recursive"/>
                <a:ea typeface="Recursive"/>
                <a:cs typeface="Recursive"/>
                <a:sym typeface="Recursive"/>
                <a:hlinkClick r:id="rId2">
                  <a:extLst>
                    <a:ext uri="{A12FA001-AC4F-418D-AE19-62706E023703}">
                      <ahyp:hlinkClr val="tx"/>
                    </a:ext>
                  </a:extLst>
                </a:hlinkClick>
              </a:rPr>
              <a:t>Slidesgo</a:t>
            </a:r>
            <a:r>
              <a:rPr lang="en" sz="1000">
                <a:solidFill>
                  <a:schemeClr val="dk1"/>
                </a:solidFill>
                <a:latin typeface="Recursive"/>
                <a:ea typeface="Recursive"/>
                <a:cs typeface="Recursive"/>
                <a:sym typeface="Recursive"/>
              </a:rPr>
              <a:t>, and includes icons by </a:t>
            </a:r>
            <a:r>
              <a:rPr b="1" lang="en" sz="1000">
                <a:solidFill>
                  <a:schemeClr val="dk1"/>
                </a:solidFill>
                <a:uFill>
                  <a:noFill/>
                </a:uFill>
                <a:latin typeface="Recursive"/>
                <a:ea typeface="Recursive"/>
                <a:cs typeface="Recursive"/>
                <a:sym typeface="Recursive"/>
                <a:hlinkClick r:id="rId3">
                  <a:extLst>
                    <a:ext uri="{A12FA001-AC4F-418D-AE19-62706E023703}">
                      <ahyp:hlinkClr val="tx"/>
                    </a:ext>
                  </a:extLst>
                </a:hlinkClick>
              </a:rPr>
              <a:t>Flaticon</a:t>
            </a:r>
            <a:r>
              <a:rPr b="1" lang="en" sz="1000">
                <a:solidFill>
                  <a:schemeClr val="dk1"/>
                </a:solidFill>
                <a:latin typeface="Recursive"/>
                <a:ea typeface="Recursive"/>
                <a:cs typeface="Recursive"/>
                <a:sym typeface="Recursive"/>
              </a:rPr>
              <a:t> </a:t>
            </a:r>
            <a:r>
              <a:rPr lang="en" sz="1000">
                <a:solidFill>
                  <a:schemeClr val="dk1"/>
                </a:solidFill>
                <a:latin typeface="Recursive"/>
                <a:ea typeface="Recursive"/>
                <a:cs typeface="Recursive"/>
                <a:sym typeface="Recursive"/>
              </a:rPr>
              <a:t>and infographics &amp; images by </a:t>
            </a:r>
            <a:r>
              <a:rPr b="1" lang="en" sz="1000">
                <a:solidFill>
                  <a:schemeClr val="dk1"/>
                </a:solidFill>
                <a:uFill>
                  <a:noFill/>
                </a:uFill>
                <a:latin typeface="Recursive"/>
                <a:ea typeface="Recursive"/>
                <a:cs typeface="Recursive"/>
                <a:sym typeface="Recursive"/>
                <a:hlinkClick r:id="rId4">
                  <a:extLst>
                    <a:ext uri="{A12FA001-AC4F-418D-AE19-62706E023703}">
                      <ahyp:hlinkClr val="tx"/>
                    </a:ext>
                  </a:extLst>
                </a:hlinkClick>
              </a:rPr>
              <a:t>Freepik</a:t>
            </a:r>
            <a:endParaRPr b="1" sz="1000">
              <a:solidFill>
                <a:schemeClr val="dk1"/>
              </a:solidFill>
              <a:latin typeface="Recursive"/>
              <a:ea typeface="Recursive"/>
              <a:cs typeface="Recursive"/>
              <a:sym typeface="Recursive"/>
            </a:endParaRPr>
          </a:p>
        </p:txBody>
      </p:sp>
      <p:grpSp>
        <p:nvGrpSpPr>
          <p:cNvPr id="14269" name="Google Shape;14269;p38"/>
          <p:cNvGrpSpPr/>
          <p:nvPr/>
        </p:nvGrpSpPr>
        <p:grpSpPr>
          <a:xfrm rot="5400000">
            <a:off x="-2899747" y="1884873"/>
            <a:ext cx="6234568" cy="435094"/>
            <a:chOff x="-130297" y="4708398"/>
            <a:chExt cx="6234568" cy="435094"/>
          </a:xfrm>
        </p:grpSpPr>
        <p:grpSp>
          <p:nvGrpSpPr>
            <p:cNvPr id="14270" name="Google Shape;14270;p38"/>
            <p:cNvGrpSpPr/>
            <p:nvPr/>
          </p:nvGrpSpPr>
          <p:grpSpPr>
            <a:xfrm rot="5400000">
              <a:off x="1184428" y="3393674"/>
              <a:ext cx="435094" cy="3064543"/>
              <a:chOff x="157330" y="151887"/>
              <a:chExt cx="606149" cy="4269356"/>
            </a:xfrm>
          </p:grpSpPr>
          <p:grpSp>
            <p:nvGrpSpPr>
              <p:cNvPr id="14271" name="Google Shape;14271;p38"/>
              <p:cNvGrpSpPr/>
              <p:nvPr/>
            </p:nvGrpSpPr>
            <p:grpSpPr>
              <a:xfrm>
                <a:off x="157330" y="151887"/>
                <a:ext cx="606149" cy="40103"/>
                <a:chOff x="157325" y="384725"/>
                <a:chExt cx="743650" cy="49200"/>
              </a:xfrm>
            </p:grpSpPr>
            <p:sp>
              <p:nvSpPr>
                <p:cNvPr id="14272" name="Google Shape;1427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3" name="Google Shape;1427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4" name="Google Shape;1427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5" name="Google Shape;1427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6" name="Google Shape;1427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7" name="Google Shape;14277;p38"/>
              <p:cNvGrpSpPr/>
              <p:nvPr/>
            </p:nvGrpSpPr>
            <p:grpSpPr>
              <a:xfrm>
                <a:off x="157330" y="335768"/>
                <a:ext cx="606149" cy="40103"/>
                <a:chOff x="157325" y="384725"/>
                <a:chExt cx="743650" cy="49200"/>
              </a:xfrm>
            </p:grpSpPr>
            <p:sp>
              <p:nvSpPr>
                <p:cNvPr id="14278" name="Google Shape;1427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9" name="Google Shape;1427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0" name="Google Shape;1428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1" name="Google Shape;1428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2" name="Google Shape;1428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3" name="Google Shape;14283;p38"/>
              <p:cNvGrpSpPr/>
              <p:nvPr/>
            </p:nvGrpSpPr>
            <p:grpSpPr>
              <a:xfrm>
                <a:off x="157330" y="519649"/>
                <a:ext cx="606149" cy="40103"/>
                <a:chOff x="157325" y="384725"/>
                <a:chExt cx="743650" cy="49200"/>
              </a:xfrm>
            </p:grpSpPr>
            <p:sp>
              <p:nvSpPr>
                <p:cNvPr id="14284" name="Google Shape;1428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5" name="Google Shape;1428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6" name="Google Shape;1428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7" name="Google Shape;1428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8" name="Google Shape;1428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9" name="Google Shape;14289;p38"/>
              <p:cNvGrpSpPr/>
              <p:nvPr/>
            </p:nvGrpSpPr>
            <p:grpSpPr>
              <a:xfrm>
                <a:off x="157330" y="703529"/>
                <a:ext cx="606149" cy="40103"/>
                <a:chOff x="157325" y="384725"/>
                <a:chExt cx="743650" cy="49200"/>
              </a:xfrm>
            </p:grpSpPr>
            <p:sp>
              <p:nvSpPr>
                <p:cNvPr id="14290" name="Google Shape;1429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1" name="Google Shape;1429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2" name="Google Shape;1429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3" name="Google Shape;1429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4" name="Google Shape;1429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5" name="Google Shape;14295;p38"/>
              <p:cNvGrpSpPr/>
              <p:nvPr/>
            </p:nvGrpSpPr>
            <p:grpSpPr>
              <a:xfrm>
                <a:off x="157330" y="887410"/>
                <a:ext cx="606149" cy="40103"/>
                <a:chOff x="157325" y="384725"/>
                <a:chExt cx="743650" cy="49200"/>
              </a:xfrm>
            </p:grpSpPr>
            <p:sp>
              <p:nvSpPr>
                <p:cNvPr id="14296" name="Google Shape;1429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7" name="Google Shape;1429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8" name="Google Shape;1429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9" name="Google Shape;1429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0" name="Google Shape;1430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1" name="Google Shape;14301;p38"/>
              <p:cNvGrpSpPr/>
              <p:nvPr/>
            </p:nvGrpSpPr>
            <p:grpSpPr>
              <a:xfrm>
                <a:off x="157330" y="1071290"/>
                <a:ext cx="606149" cy="40103"/>
                <a:chOff x="157325" y="384725"/>
                <a:chExt cx="743650" cy="49200"/>
              </a:xfrm>
            </p:grpSpPr>
            <p:sp>
              <p:nvSpPr>
                <p:cNvPr id="14302" name="Google Shape;1430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3" name="Google Shape;1430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4" name="Google Shape;1430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5" name="Google Shape;1430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6" name="Google Shape;1430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7" name="Google Shape;14307;p38"/>
              <p:cNvGrpSpPr/>
              <p:nvPr/>
            </p:nvGrpSpPr>
            <p:grpSpPr>
              <a:xfrm>
                <a:off x="157330" y="1255171"/>
                <a:ext cx="606149" cy="40103"/>
                <a:chOff x="157325" y="384725"/>
                <a:chExt cx="743650" cy="49200"/>
              </a:xfrm>
            </p:grpSpPr>
            <p:sp>
              <p:nvSpPr>
                <p:cNvPr id="14308" name="Google Shape;1430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9" name="Google Shape;1430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0" name="Google Shape;1431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1" name="Google Shape;1431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2" name="Google Shape;1431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3" name="Google Shape;14313;p38"/>
              <p:cNvGrpSpPr/>
              <p:nvPr/>
            </p:nvGrpSpPr>
            <p:grpSpPr>
              <a:xfrm>
                <a:off x="157330" y="1439051"/>
                <a:ext cx="606149" cy="40103"/>
                <a:chOff x="157325" y="384725"/>
                <a:chExt cx="743650" cy="49200"/>
              </a:xfrm>
            </p:grpSpPr>
            <p:sp>
              <p:nvSpPr>
                <p:cNvPr id="14314" name="Google Shape;1431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5" name="Google Shape;1431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6" name="Google Shape;1431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7" name="Google Shape;1431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8" name="Google Shape;1431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9" name="Google Shape;14319;p38"/>
              <p:cNvGrpSpPr/>
              <p:nvPr/>
            </p:nvGrpSpPr>
            <p:grpSpPr>
              <a:xfrm>
                <a:off x="157330" y="1806812"/>
                <a:ext cx="606149" cy="40103"/>
                <a:chOff x="157325" y="384725"/>
                <a:chExt cx="743650" cy="49200"/>
              </a:xfrm>
            </p:grpSpPr>
            <p:sp>
              <p:nvSpPr>
                <p:cNvPr id="14320" name="Google Shape;1432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1" name="Google Shape;1432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2" name="Google Shape;1432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3" name="Google Shape;1432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4" name="Google Shape;1432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5" name="Google Shape;14325;p38"/>
              <p:cNvGrpSpPr/>
              <p:nvPr/>
            </p:nvGrpSpPr>
            <p:grpSpPr>
              <a:xfrm>
                <a:off x="157330" y="1622932"/>
                <a:ext cx="606149" cy="40103"/>
                <a:chOff x="157325" y="384725"/>
                <a:chExt cx="743650" cy="49200"/>
              </a:xfrm>
            </p:grpSpPr>
            <p:sp>
              <p:nvSpPr>
                <p:cNvPr id="14326" name="Google Shape;1432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7" name="Google Shape;1432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8" name="Google Shape;1432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9" name="Google Shape;1432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0" name="Google Shape;1433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1" name="Google Shape;14331;p38"/>
              <p:cNvGrpSpPr/>
              <p:nvPr/>
            </p:nvGrpSpPr>
            <p:grpSpPr>
              <a:xfrm>
                <a:off x="157330" y="1990693"/>
                <a:ext cx="606149" cy="40103"/>
                <a:chOff x="157325" y="384725"/>
                <a:chExt cx="743650" cy="49200"/>
              </a:xfrm>
            </p:grpSpPr>
            <p:sp>
              <p:nvSpPr>
                <p:cNvPr id="14332" name="Google Shape;1433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3" name="Google Shape;1433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4" name="Google Shape;1433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5" name="Google Shape;1433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6" name="Google Shape;1433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7" name="Google Shape;14337;p38"/>
              <p:cNvGrpSpPr/>
              <p:nvPr/>
            </p:nvGrpSpPr>
            <p:grpSpPr>
              <a:xfrm>
                <a:off x="157330" y="2174574"/>
                <a:ext cx="606149" cy="40103"/>
                <a:chOff x="157325" y="384725"/>
                <a:chExt cx="743650" cy="49200"/>
              </a:xfrm>
            </p:grpSpPr>
            <p:sp>
              <p:nvSpPr>
                <p:cNvPr id="14338" name="Google Shape;1433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9" name="Google Shape;1433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0" name="Google Shape;1434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1" name="Google Shape;1434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2" name="Google Shape;1434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3" name="Google Shape;14343;p38"/>
              <p:cNvGrpSpPr/>
              <p:nvPr/>
            </p:nvGrpSpPr>
            <p:grpSpPr>
              <a:xfrm>
                <a:off x="157330" y="2358454"/>
                <a:ext cx="606149" cy="40103"/>
                <a:chOff x="157325" y="384725"/>
                <a:chExt cx="743650" cy="49200"/>
              </a:xfrm>
            </p:grpSpPr>
            <p:sp>
              <p:nvSpPr>
                <p:cNvPr id="14344" name="Google Shape;1434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5" name="Google Shape;1434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6" name="Google Shape;1434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7" name="Google Shape;1434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8" name="Google Shape;1434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9" name="Google Shape;14349;p38"/>
              <p:cNvGrpSpPr/>
              <p:nvPr/>
            </p:nvGrpSpPr>
            <p:grpSpPr>
              <a:xfrm>
                <a:off x="157330" y="2542335"/>
                <a:ext cx="606149" cy="40103"/>
                <a:chOff x="157325" y="384725"/>
                <a:chExt cx="743650" cy="49200"/>
              </a:xfrm>
            </p:grpSpPr>
            <p:sp>
              <p:nvSpPr>
                <p:cNvPr id="14350" name="Google Shape;1435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1" name="Google Shape;1435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2" name="Google Shape;1435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3" name="Google Shape;1435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4" name="Google Shape;1435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5" name="Google Shape;14355;p38"/>
              <p:cNvGrpSpPr/>
              <p:nvPr/>
            </p:nvGrpSpPr>
            <p:grpSpPr>
              <a:xfrm>
                <a:off x="157330" y="2726215"/>
                <a:ext cx="606149" cy="40103"/>
                <a:chOff x="157325" y="384725"/>
                <a:chExt cx="743650" cy="49200"/>
              </a:xfrm>
            </p:grpSpPr>
            <p:sp>
              <p:nvSpPr>
                <p:cNvPr id="14356" name="Google Shape;1435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7" name="Google Shape;1435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8" name="Google Shape;1435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9" name="Google Shape;1435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0" name="Google Shape;1436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1" name="Google Shape;14361;p38"/>
              <p:cNvGrpSpPr/>
              <p:nvPr/>
            </p:nvGrpSpPr>
            <p:grpSpPr>
              <a:xfrm>
                <a:off x="157330" y="2910096"/>
                <a:ext cx="606149" cy="40103"/>
                <a:chOff x="157325" y="384725"/>
                <a:chExt cx="743650" cy="49200"/>
              </a:xfrm>
            </p:grpSpPr>
            <p:sp>
              <p:nvSpPr>
                <p:cNvPr id="14362" name="Google Shape;1436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3" name="Google Shape;1436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4" name="Google Shape;1436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5" name="Google Shape;1436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6" name="Google Shape;1436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7" name="Google Shape;14367;p38"/>
              <p:cNvGrpSpPr/>
              <p:nvPr/>
            </p:nvGrpSpPr>
            <p:grpSpPr>
              <a:xfrm>
                <a:off x="157330" y="3093976"/>
                <a:ext cx="606149" cy="40103"/>
                <a:chOff x="157325" y="384725"/>
                <a:chExt cx="743650" cy="49200"/>
              </a:xfrm>
            </p:grpSpPr>
            <p:sp>
              <p:nvSpPr>
                <p:cNvPr id="14368" name="Google Shape;1436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9" name="Google Shape;1436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0" name="Google Shape;1437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1" name="Google Shape;1437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2" name="Google Shape;1437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3" name="Google Shape;14373;p38"/>
              <p:cNvGrpSpPr/>
              <p:nvPr/>
            </p:nvGrpSpPr>
            <p:grpSpPr>
              <a:xfrm>
                <a:off x="157330" y="3277857"/>
                <a:ext cx="606149" cy="40103"/>
                <a:chOff x="157325" y="384725"/>
                <a:chExt cx="743650" cy="49200"/>
              </a:xfrm>
            </p:grpSpPr>
            <p:sp>
              <p:nvSpPr>
                <p:cNvPr id="14374" name="Google Shape;1437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5" name="Google Shape;1437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6" name="Google Shape;1437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7" name="Google Shape;1437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8" name="Google Shape;1437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9" name="Google Shape;14379;p38"/>
              <p:cNvGrpSpPr/>
              <p:nvPr/>
            </p:nvGrpSpPr>
            <p:grpSpPr>
              <a:xfrm>
                <a:off x="157330" y="3461737"/>
                <a:ext cx="606149" cy="40103"/>
                <a:chOff x="157325" y="384725"/>
                <a:chExt cx="743650" cy="49200"/>
              </a:xfrm>
            </p:grpSpPr>
            <p:sp>
              <p:nvSpPr>
                <p:cNvPr id="14380" name="Google Shape;1438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1" name="Google Shape;1438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2" name="Google Shape;1438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3" name="Google Shape;1438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4" name="Google Shape;1438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5" name="Google Shape;14385;p38"/>
              <p:cNvGrpSpPr/>
              <p:nvPr/>
            </p:nvGrpSpPr>
            <p:grpSpPr>
              <a:xfrm>
                <a:off x="157330" y="3645618"/>
                <a:ext cx="606149" cy="40103"/>
                <a:chOff x="157325" y="384725"/>
                <a:chExt cx="743650" cy="49200"/>
              </a:xfrm>
            </p:grpSpPr>
            <p:sp>
              <p:nvSpPr>
                <p:cNvPr id="14386" name="Google Shape;1438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7" name="Google Shape;1438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8" name="Google Shape;1438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9" name="Google Shape;1438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0" name="Google Shape;1439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1" name="Google Shape;14391;p38"/>
              <p:cNvGrpSpPr/>
              <p:nvPr/>
            </p:nvGrpSpPr>
            <p:grpSpPr>
              <a:xfrm>
                <a:off x="157330" y="4013379"/>
                <a:ext cx="606149" cy="40103"/>
                <a:chOff x="157325" y="384725"/>
                <a:chExt cx="743650" cy="49200"/>
              </a:xfrm>
            </p:grpSpPr>
            <p:sp>
              <p:nvSpPr>
                <p:cNvPr id="14392" name="Google Shape;1439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3" name="Google Shape;1439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4" name="Google Shape;1439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5" name="Google Shape;1439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6" name="Google Shape;1439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7" name="Google Shape;14397;p38"/>
              <p:cNvGrpSpPr/>
              <p:nvPr/>
            </p:nvGrpSpPr>
            <p:grpSpPr>
              <a:xfrm>
                <a:off x="157330" y="3829499"/>
                <a:ext cx="606149" cy="40103"/>
                <a:chOff x="157325" y="384725"/>
                <a:chExt cx="743650" cy="49200"/>
              </a:xfrm>
            </p:grpSpPr>
            <p:sp>
              <p:nvSpPr>
                <p:cNvPr id="14398" name="Google Shape;1439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9" name="Google Shape;1439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0" name="Google Shape;1440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1" name="Google Shape;1440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2" name="Google Shape;1440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3" name="Google Shape;14403;p38"/>
              <p:cNvGrpSpPr/>
              <p:nvPr/>
            </p:nvGrpSpPr>
            <p:grpSpPr>
              <a:xfrm>
                <a:off x="157330" y="4197260"/>
                <a:ext cx="606149" cy="40103"/>
                <a:chOff x="157325" y="384725"/>
                <a:chExt cx="743650" cy="49200"/>
              </a:xfrm>
            </p:grpSpPr>
            <p:sp>
              <p:nvSpPr>
                <p:cNvPr id="14404" name="Google Shape;1440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5" name="Google Shape;1440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6" name="Google Shape;1440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7" name="Google Shape;1440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8" name="Google Shape;1440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9" name="Google Shape;14409;p38"/>
              <p:cNvGrpSpPr/>
              <p:nvPr/>
            </p:nvGrpSpPr>
            <p:grpSpPr>
              <a:xfrm>
                <a:off x="157330" y="4381140"/>
                <a:ext cx="606149" cy="40103"/>
                <a:chOff x="157325" y="384725"/>
                <a:chExt cx="743650" cy="49200"/>
              </a:xfrm>
            </p:grpSpPr>
            <p:sp>
              <p:nvSpPr>
                <p:cNvPr id="14410" name="Google Shape;1441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1" name="Google Shape;1441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2" name="Google Shape;1441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3" name="Google Shape;1441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4" name="Google Shape;1441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15" name="Google Shape;14415;p38"/>
            <p:cNvGrpSpPr/>
            <p:nvPr/>
          </p:nvGrpSpPr>
          <p:grpSpPr>
            <a:xfrm rot="5400000">
              <a:off x="4354453" y="3393674"/>
              <a:ext cx="435094" cy="3064543"/>
              <a:chOff x="157330" y="151887"/>
              <a:chExt cx="606149" cy="4269356"/>
            </a:xfrm>
          </p:grpSpPr>
          <p:grpSp>
            <p:nvGrpSpPr>
              <p:cNvPr id="14416" name="Google Shape;14416;p38"/>
              <p:cNvGrpSpPr/>
              <p:nvPr/>
            </p:nvGrpSpPr>
            <p:grpSpPr>
              <a:xfrm>
                <a:off x="157330" y="151887"/>
                <a:ext cx="606149" cy="40103"/>
                <a:chOff x="157325" y="384725"/>
                <a:chExt cx="743650" cy="49200"/>
              </a:xfrm>
            </p:grpSpPr>
            <p:sp>
              <p:nvSpPr>
                <p:cNvPr id="14417" name="Google Shape;1441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8" name="Google Shape;1441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9" name="Google Shape;1441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0" name="Google Shape;1442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1" name="Google Shape;1442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2" name="Google Shape;14422;p38"/>
              <p:cNvGrpSpPr/>
              <p:nvPr/>
            </p:nvGrpSpPr>
            <p:grpSpPr>
              <a:xfrm>
                <a:off x="157330" y="335768"/>
                <a:ext cx="606149" cy="40103"/>
                <a:chOff x="157325" y="384725"/>
                <a:chExt cx="743650" cy="49200"/>
              </a:xfrm>
            </p:grpSpPr>
            <p:sp>
              <p:nvSpPr>
                <p:cNvPr id="14423" name="Google Shape;1442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4" name="Google Shape;1442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5" name="Google Shape;1442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6" name="Google Shape;1442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7" name="Google Shape;1442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8" name="Google Shape;14428;p38"/>
              <p:cNvGrpSpPr/>
              <p:nvPr/>
            </p:nvGrpSpPr>
            <p:grpSpPr>
              <a:xfrm>
                <a:off x="157330" y="519649"/>
                <a:ext cx="606149" cy="40103"/>
                <a:chOff x="157325" y="384725"/>
                <a:chExt cx="743650" cy="49200"/>
              </a:xfrm>
            </p:grpSpPr>
            <p:sp>
              <p:nvSpPr>
                <p:cNvPr id="14429" name="Google Shape;1442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0" name="Google Shape;1443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1" name="Google Shape;1443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2" name="Google Shape;1443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3" name="Google Shape;1443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4" name="Google Shape;14434;p38"/>
              <p:cNvGrpSpPr/>
              <p:nvPr/>
            </p:nvGrpSpPr>
            <p:grpSpPr>
              <a:xfrm>
                <a:off x="157330" y="703529"/>
                <a:ext cx="606149" cy="40103"/>
                <a:chOff x="157325" y="384725"/>
                <a:chExt cx="743650" cy="49200"/>
              </a:xfrm>
            </p:grpSpPr>
            <p:sp>
              <p:nvSpPr>
                <p:cNvPr id="14435" name="Google Shape;1443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6" name="Google Shape;1443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7" name="Google Shape;1443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8" name="Google Shape;1443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9" name="Google Shape;1443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0" name="Google Shape;14440;p38"/>
              <p:cNvGrpSpPr/>
              <p:nvPr/>
            </p:nvGrpSpPr>
            <p:grpSpPr>
              <a:xfrm>
                <a:off x="157330" y="887410"/>
                <a:ext cx="606149" cy="40103"/>
                <a:chOff x="157325" y="384725"/>
                <a:chExt cx="743650" cy="49200"/>
              </a:xfrm>
            </p:grpSpPr>
            <p:sp>
              <p:nvSpPr>
                <p:cNvPr id="14441" name="Google Shape;1444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2" name="Google Shape;1444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3" name="Google Shape;1444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4" name="Google Shape;1444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5" name="Google Shape;1444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6" name="Google Shape;14446;p38"/>
              <p:cNvGrpSpPr/>
              <p:nvPr/>
            </p:nvGrpSpPr>
            <p:grpSpPr>
              <a:xfrm>
                <a:off x="157330" y="1071290"/>
                <a:ext cx="606149" cy="40103"/>
                <a:chOff x="157325" y="384725"/>
                <a:chExt cx="743650" cy="49200"/>
              </a:xfrm>
            </p:grpSpPr>
            <p:sp>
              <p:nvSpPr>
                <p:cNvPr id="14447" name="Google Shape;1444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8" name="Google Shape;1444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9" name="Google Shape;1444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0" name="Google Shape;1445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1" name="Google Shape;1445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2" name="Google Shape;14452;p38"/>
              <p:cNvGrpSpPr/>
              <p:nvPr/>
            </p:nvGrpSpPr>
            <p:grpSpPr>
              <a:xfrm>
                <a:off x="157330" y="1255171"/>
                <a:ext cx="606149" cy="40103"/>
                <a:chOff x="157325" y="384725"/>
                <a:chExt cx="743650" cy="49200"/>
              </a:xfrm>
            </p:grpSpPr>
            <p:sp>
              <p:nvSpPr>
                <p:cNvPr id="14453" name="Google Shape;1445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4" name="Google Shape;1445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5" name="Google Shape;1445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6" name="Google Shape;1445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7" name="Google Shape;1445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8" name="Google Shape;14458;p38"/>
              <p:cNvGrpSpPr/>
              <p:nvPr/>
            </p:nvGrpSpPr>
            <p:grpSpPr>
              <a:xfrm>
                <a:off x="157330" y="1439051"/>
                <a:ext cx="606149" cy="40103"/>
                <a:chOff x="157325" y="384725"/>
                <a:chExt cx="743650" cy="49200"/>
              </a:xfrm>
            </p:grpSpPr>
            <p:sp>
              <p:nvSpPr>
                <p:cNvPr id="14459" name="Google Shape;1445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0" name="Google Shape;1446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1" name="Google Shape;1446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2" name="Google Shape;1446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3" name="Google Shape;1446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4" name="Google Shape;14464;p38"/>
              <p:cNvGrpSpPr/>
              <p:nvPr/>
            </p:nvGrpSpPr>
            <p:grpSpPr>
              <a:xfrm>
                <a:off x="157330" y="1806812"/>
                <a:ext cx="606149" cy="40103"/>
                <a:chOff x="157325" y="384725"/>
                <a:chExt cx="743650" cy="49200"/>
              </a:xfrm>
            </p:grpSpPr>
            <p:sp>
              <p:nvSpPr>
                <p:cNvPr id="14465" name="Google Shape;1446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6" name="Google Shape;1446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7" name="Google Shape;1446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8" name="Google Shape;1446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9" name="Google Shape;1446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0" name="Google Shape;14470;p38"/>
              <p:cNvGrpSpPr/>
              <p:nvPr/>
            </p:nvGrpSpPr>
            <p:grpSpPr>
              <a:xfrm>
                <a:off x="157330" y="1622932"/>
                <a:ext cx="606149" cy="40103"/>
                <a:chOff x="157325" y="384725"/>
                <a:chExt cx="743650" cy="49200"/>
              </a:xfrm>
            </p:grpSpPr>
            <p:sp>
              <p:nvSpPr>
                <p:cNvPr id="14471" name="Google Shape;1447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2" name="Google Shape;1447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3" name="Google Shape;1447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4" name="Google Shape;1447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5" name="Google Shape;1447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6" name="Google Shape;14476;p38"/>
              <p:cNvGrpSpPr/>
              <p:nvPr/>
            </p:nvGrpSpPr>
            <p:grpSpPr>
              <a:xfrm>
                <a:off x="157330" y="1990693"/>
                <a:ext cx="606149" cy="40103"/>
                <a:chOff x="157325" y="384725"/>
                <a:chExt cx="743650" cy="49200"/>
              </a:xfrm>
            </p:grpSpPr>
            <p:sp>
              <p:nvSpPr>
                <p:cNvPr id="14477" name="Google Shape;1447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8" name="Google Shape;1447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9" name="Google Shape;1447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0" name="Google Shape;1448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1" name="Google Shape;1448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2" name="Google Shape;14482;p38"/>
              <p:cNvGrpSpPr/>
              <p:nvPr/>
            </p:nvGrpSpPr>
            <p:grpSpPr>
              <a:xfrm>
                <a:off x="157330" y="2174574"/>
                <a:ext cx="606149" cy="40103"/>
                <a:chOff x="157325" y="384725"/>
                <a:chExt cx="743650" cy="49200"/>
              </a:xfrm>
            </p:grpSpPr>
            <p:sp>
              <p:nvSpPr>
                <p:cNvPr id="14483" name="Google Shape;1448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4" name="Google Shape;1448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5" name="Google Shape;1448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6" name="Google Shape;1448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7" name="Google Shape;1448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8" name="Google Shape;14488;p38"/>
              <p:cNvGrpSpPr/>
              <p:nvPr/>
            </p:nvGrpSpPr>
            <p:grpSpPr>
              <a:xfrm>
                <a:off x="157330" y="2358454"/>
                <a:ext cx="606149" cy="40103"/>
                <a:chOff x="157325" y="384725"/>
                <a:chExt cx="743650" cy="49200"/>
              </a:xfrm>
            </p:grpSpPr>
            <p:sp>
              <p:nvSpPr>
                <p:cNvPr id="14489" name="Google Shape;1448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0" name="Google Shape;1449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1" name="Google Shape;1449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2" name="Google Shape;1449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3" name="Google Shape;1449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4" name="Google Shape;14494;p38"/>
              <p:cNvGrpSpPr/>
              <p:nvPr/>
            </p:nvGrpSpPr>
            <p:grpSpPr>
              <a:xfrm>
                <a:off x="157330" y="2542335"/>
                <a:ext cx="606149" cy="40103"/>
                <a:chOff x="157325" y="384725"/>
                <a:chExt cx="743650" cy="49200"/>
              </a:xfrm>
            </p:grpSpPr>
            <p:sp>
              <p:nvSpPr>
                <p:cNvPr id="14495" name="Google Shape;1449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6" name="Google Shape;1449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7" name="Google Shape;1449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8" name="Google Shape;1449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9" name="Google Shape;1449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0" name="Google Shape;14500;p38"/>
              <p:cNvGrpSpPr/>
              <p:nvPr/>
            </p:nvGrpSpPr>
            <p:grpSpPr>
              <a:xfrm>
                <a:off x="157330" y="2726215"/>
                <a:ext cx="606149" cy="40103"/>
                <a:chOff x="157325" y="384725"/>
                <a:chExt cx="743650" cy="49200"/>
              </a:xfrm>
            </p:grpSpPr>
            <p:sp>
              <p:nvSpPr>
                <p:cNvPr id="14501" name="Google Shape;1450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2" name="Google Shape;1450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3" name="Google Shape;1450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4" name="Google Shape;1450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5" name="Google Shape;1450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6" name="Google Shape;14506;p38"/>
              <p:cNvGrpSpPr/>
              <p:nvPr/>
            </p:nvGrpSpPr>
            <p:grpSpPr>
              <a:xfrm>
                <a:off x="157330" y="2910096"/>
                <a:ext cx="606149" cy="40103"/>
                <a:chOff x="157325" y="384725"/>
                <a:chExt cx="743650" cy="49200"/>
              </a:xfrm>
            </p:grpSpPr>
            <p:sp>
              <p:nvSpPr>
                <p:cNvPr id="14507" name="Google Shape;1450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8" name="Google Shape;1450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9" name="Google Shape;1450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0" name="Google Shape;1451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1" name="Google Shape;1451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2" name="Google Shape;14512;p38"/>
              <p:cNvGrpSpPr/>
              <p:nvPr/>
            </p:nvGrpSpPr>
            <p:grpSpPr>
              <a:xfrm>
                <a:off x="157330" y="3093976"/>
                <a:ext cx="606149" cy="40103"/>
                <a:chOff x="157325" y="384725"/>
                <a:chExt cx="743650" cy="49200"/>
              </a:xfrm>
            </p:grpSpPr>
            <p:sp>
              <p:nvSpPr>
                <p:cNvPr id="14513" name="Google Shape;1451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4" name="Google Shape;1451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5" name="Google Shape;1451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6" name="Google Shape;1451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7" name="Google Shape;1451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8" name="Google Shape;14518;p38"/>
              <p:cNvGrpSpPr/>
              <p:nvPr/>
            </p:nvGrpSpPr>
            <p:grpSpPr>
              <a:xfrm>
                <a:off x="157330" y="3277857"/>
                <a:ext cx="606149" cy="40103"/>
                <a:chOff x="157325" y="384725"/>
                <a:chExt cx="743650" cy="49200"/>
              </a:xfrm>
            </p:grpSpPr>
            <p:sp>
              <p:nvSpPr>
                <p:cNvPr id="14519" name="Google Shape;1451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0" name="Google Shape;1452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1" name="Google Shape;1452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2" name="Google Shape;1452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3" name="Google Shape;1452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4" name="Google Shape;14524;p38"/>
              <p:cNvGrpSpPr/>
              <p:nvPr/>
            </p:nvGrpSpPr>
            <p:grpSpPr>
              <a:xfrm>
                <a:off x="157330" y="3461737"/>
                <a:ext cx="606149" cy="40103"/>
                <a:chOff x="157325" y="384725"/>
                <a:chExt cx="743650" cy="49200"/>
              </a:xfrm>
            </p:grpSpPr>
            <p:sp>
              <p:nvSpPr>
                <p:cNvPr id="14525" name="Google Shape;1452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6" name="Google Shape;1452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7" name="Google Shape;1452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8" name="Google Shape;1452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9" name="Google Shape;1452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0" name="Google Shape;14530;p38"/>
              <p:cNvGrpSpPr/>
              <p:nvPr/>
            </p:nvGrpSpPr>
            <p:grpSpPr>
              <a:xfrm>
                <a:off x="157330" y="3645618"/>
                <a:ext cx="606149" cy="40103"/>
                <a:chOff x="157325" y="384725"/>
                <a:chExt cx="743650" cy="49200"/>
              </a:xfrm>
            </p:grpSpPr>
            <p:sp>
              <p:nvSpPr>
                <p:cNvPr id="14531" name="Google Shape;1453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2" name="Google Shape;1453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3" name="Google Shape;1453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4" name="Google Shape;1453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5" name="Google Shape;1453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6" name="Google Shape;14536;p38"/>
              <p:cNvGrpSpPr/>
              <p:nvPr/>
            </p:nvGrpSpPr>
            <p:grpSpPr>
              <a:xfrm>
                <a:off x="157330" y="4013379"/>
                <a:ext cx="606149" cy="40103"/>
                <a:chOff x="157325" y="384725"/>
                <a:chExt cx="743650" cy="49200"/>
              </a:xfrm>
            </p:grpSpPr>
            <p:sp>
              <p:nvSpPr>
                <p:cNvPr id="14537" name="Google Shape;1453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8" name="Google Shape;1453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9" name="Google Shape;1453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0" name="Google Shape;1454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1" name="Google Shape;1454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2" name="Google Shape;14542;p38"/>
              <p:cNvGrpSpPr/>
              <p:nvPr/>
            </p:nvGrpSpPr>
            <p:grpSpPr>
              <a:xfrm>
                <a:off x="157330" y="3829499"/>
                <a:ext cx="606149" cy="40103"/>
                <a:chOff x="157325" y="384725"/>
                <a:chExt cx="743650" cy="49200"/>
              </a:xfrm>
            </p:grpSpPr>
            <p:sp>
              <p:nvSpPr>
                <p:cNvPr id="14543" name="Google Shape;1454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4" name="Google Shape;1454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5" name="Google Shape;1454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6" name="Google Shape;1454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7" name="Google Shape;1454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8" name="Google Shape;14548;p38"/>
              <p:cNvGrpSpPr/>
              <p:nvPr/>
            </p:nvGrpSpPr>
            <p:grpSpPr>
              <a:xfrm>
                <a:off x="157330" y="4197260"/>
                <a:ext cx="606149" cy="40103"/>
                <a:chOff x="157325" y="384725"/>
                <a:chExt cx="743650" cy="49200"/>
              </a:xfrm>
            </p:grpSpPr>
            <p:sp>
              <p:nvSpPr>
                <p:cNvPr id="14549" name="Google Shape;1454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0" name="Google Shape;1455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1" name="Google Shape;1455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2" name="Google Shape;1455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3" name="Google Shape;1455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4" name="Google Shape;14554;p38"/>
              <p:cNvGrpSpPr/>
              <p:nvPr/>
            </p:nvGrpSpPr>
            <p:grpSpPr>
              <a:xfrm>
                <a:off x="157330" y="4381140"/>
                <a:ext cx="606149" cy="40103"/>
                <a:chOff x="157325" y="384725"/>
                <a:chExt cx="743650" cy="49200"/>
              </a:xfrm>
            </p:grpSpPr>
            <p:sp>
              <p:nvSpPr>
                <p:cNvPr id="14555" name="Google Shape;1455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6" name="Google Shape;1455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7" name="Google Shape;1455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8" name="Google Shape;1455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9" name="Google Shape;1455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560" name="Google Shape;14560;p38"/>
          <p:cNvGrpSpPr/>
          <p:nvPr/>
        </p:nvGrpSpPr>
        <p:grpSpPr>
          <a:xfrm rot="5400000">
            <a:off x="5802003" y="1884873"/>
            <a:ext cx="6234568" cy="435094"/>
            <a:chOff x="-130297" y="4708398"/>
            <a:chExt cx="6234568" cy="435094"/>
          </a:xfrm>
        </p:grpSpPr>
        <p:grpSp>
          <p:nvGrpSpPr>
            <p:cNvPr id="14561" name="Google Shape;14561;p38"/>
            <p:cNvGrpSpPr/>
            <p:nvPr/>
          </p:nvGrpSpPr>
          <p:grpSpPr>
            <a:xfrm rot="5400000">
              <a:off x="1184428" y="3393674"/>
              <a:ext cx="435094" cy="3064543"/>
              <a:chOff x="157330" y="151887"/>
              <a:chExt cx="606149" cy="4269356"/>
            </a:xfrm>
          </p:grpSpPr>
          <p:grpSp>
            <p:nvGrpSpPr>
              <p:cNvPr id="14562" name="Google Shape;14562;p38"/>
              <p:cNvGrpSpPr/>
              <p:nvPr/>
            </p:nvGrpSpPr>
            <p:grpSpPr>
              <a:xfrm>
                <a:off x="157330" y="151887"/>
                <a:ext cx="606149" cy="40103"/>
                <a:chOff x="157325" y="384725"/>
                <a:chExt cx="743650" cy="49200"/>
              </a:xfrm>
            </p:grpSpPr>
            <p:sp>
              <p:nvSpPr>
                <p:cNvPr id="14563" name="Google Shape;1456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4" name="Google Shape;1456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5" name="Google Shape;1456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6" name="Google Shape;1456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7" name="Google Shape;1456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8" name="Google Shape;14568;p38"/>
              <p:cNvGrpSpPr/>
              <p:nvPr/>
            </p:nvGrpSpPr>
            <p:grpSpPr>
              <a:xfrm>
                <a:off x="157330" y="335768"/>
                <a:ext cx="606149" cy="40103"/>
                <a:chOff x="157325" y="384725"/>
                <a:chExt cx="743650" cy="49200"/>
              </a:xfrm>
            </p:grpSpPr>
            <p:sp>
              <p:nvSpPr>
                <p:cNvPr id="14569" name="Google Shape;1456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0" name="Google Shape;1457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1" name="Google Shape;1457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2" name="Google Shape;1457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3" name="Google Shape;1457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4" name="Google Shape;14574;p38"/>
              <p:cNvGrpSpPr/>
              <p:nvPr/>
            </p:nvGrpSpPr>
            <p:grpSpPr>
              <a:xfrm>
                <a:off x="157330" y="519649"/>
                <a:ext cx="606149" cy="40103"/>
                <a:chOff x="157325" y="384725"/>
                <a:chExt cx="743650" cy="49200"/>
              </a:xfrm>
            </p:grpSpPr>
            <p:sp>
              <p:nvSpPr>
                <p:cNvPr id="14575" name="Google Shape;1457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6" name="Google Shape;1457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7" name="Google Shape;1457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8" name="Google Shape;1457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9" name="Google Shape;1457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0" name="Google Shape;14580;p38"/>
              <p:cNvGrpSpPr/>
              <p:nvPr/>
            </p:nvGrpSpPr>
            <p:grpSpPr>
              <a:xfrm>
                <a:off x="157330" y="703529"/>
                <a:ext cx="606149" cy="40103"/>
                <a:chOff x="157325" y="384725"/>
                <a:chExt cx="743650" cy="49200"/>
              </a:xfrm>
            </p:grpSpPr>
            <p:sp>
              <p:nvSpPr>
                <p:cNvPr id="14581" name="Google Shape;1458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2" name="Google Shape;1458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3" name="Google Shape;1458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4" name="Google Shape;1458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5" name="Google Shape;1458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6" name="Google Shape;14586;p38"/>
              <p:cNvGrpSpPr/>
              <p:nvPr/>
            </p:nvGrpSpPr>
            <p:grpSpPr>
              <a:xfrm>
                <a:off x="157330" y="887410"/>
                <a:ext cx="606149" cy="40103"/>
                <a:chOff x="157325" y="384725"/>
                <a:chExt cx="743650" cy="49200"/>
              </a:xfrm>
            </p:grpSpPr>
            <p:sp>
              <p:nvSpPr>
                <p:cNvPr id="14587" name="Google Shape;1458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8" name="Google Shape;1458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9" name="Google Shape;1458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0" name="Google Shape;1459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1" name="Google Shape;1459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2" name="Google Shape;14592;p38"/>
              <p:cNvGrpSpPr/>
              <p:nvPr/>
            </p:nvGrpSpPr>
            <p:grpSpPr>
              <a:xfrm>
                <a:off x="157330" y="1071290"/>
                <a:ext cx="606149" cy="40103"/>
                <a:chOff x="157325" y="384725"/>
                <a:chExt cx="743650" cy="49200"/>
              </a:xfrm>
            </p:grpSpPr>
            <p:sp>
              <p:nvSpPr>
                <p:cNvPr id="14593" name="Google Shape;1459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4" name="Google Shape;1459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5" name="Google Shape;1459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6" name="Google Shape;1459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7" name="Google Shape;1459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8" name="Google Shape;14598;p38"/>
              <p:cNvGrpSpPr/>
              <p:nvPr/>
            </p:nvGrpSpPr>
            <p:grpSpPr>
              <a:xfrm>
                <a:off x="157330" y="1255171"/>
                <a:ext cx="606149" cy="40103"/>
                <a:chOff x="157325" y="384725"/>
                <a:chExt cx="743650" cy="49200"/>
              </a:xfrm>
            </p:grpSpPr>
            <p:sp>
              <p:nvSpPr>
                <p:cNvPr id="14599" name="Google Shape;1459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0" name="Google Shape;1460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1" name="Google Shape;1460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2" name="Google Shape;1460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3" name="Google Shape;1460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4" name="Google Shape;14604;p38"/>
              <p:cNvGrpSpPr/>
              <p:nvPr/>
            </p:nvGrpSpPr>
            <p:grpSpPr>
              <a:xfrm>
                <a:off x="157330" y="1439051"/>
                <a:ext cx="606149" cy="40103"/>
                <a:chOff x="157325" y="384725"/>
                <a:chExt cx="743650" cy="49200"/>
              </a:xfrm>
            </p:grpSpPr>
            <p:sp>
              <p:nvSpPr>
                <p:cNvPr id="14605" name="Google Shape;1460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6" name="Google Shape;1460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7" name="Google Shape;1460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8" name="Google Shape;1460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9" name="Google Shape;1460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0" name="Google Shape;14610;p38"/>
              <p:cNvGrpSpPr/>
              <p:nvPr/>
            </p:nvGrpSpPr>
            <p:grpSpPr>
              <a:xfrm>
                <a:off x="157330" y="1806812"/>
                <a:ext cx="606149" cy="40103"/>
                <a:chOff x="157325" y="384725"/>
                <a:chExt cx="743650" cy="49200"/>
              </a:xfrm>
            </p:grpSpPr>
            <p:sp>
              <p:nvSpPr>
                <p:cNvPr id="14611" name="Google Shape;1461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2" name="Google Shape;1461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3" name="Google Shape;1461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4" name="Google Shape;1461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5" name="Google Shape;1461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6" name="Google Shape;14616;p38"/>
              <p:cNvGrpSpPr/>
              <p:nvPr/>
            </p:nvGrpSpPr>
            <p:grpSpPr>
              <a:xfrm>
                <a:off x="157330" y="1622932"/>
                <a:ext cx="606149" cy="40103"/>
                <a:chOff x="157325" y="384725"/>
                <a:chExt cx="743650" cy="49200"/>
              </a:xfrm>
            </p:grpSpPr>
            <p:sp>
              <p:nvSpPr>
                <p:cNvPr id="14617" name="Google Shape;1461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8" name="Google Shape;1461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9" name="Google Shape;1461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0" name="Google Shape;1462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1" name="Google Shape;1462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2" name="Google Shape;14622;p38"/>
              <p:cNvGrpSpPr/>
              <p:nvPr/>
            </p:nvGrpSpPr>
            <p:grpSpPr>
              <a:xfrm>
                <a:off x="157330" y="1990693"/>
                <a:ext cx="606149" cy="40103"/>
                <a:chOff x="157325" y="384725"/>
                <a:chExt cx="743650" cy="49200"/>
              </a:xfrm>
            </p:grpSpPr>
            <p:sp>
              <p:nvSpPr>
                <p:cNvPr id="14623" name="Google Shape;1462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4" name="Google Shape;1462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5" name="Google Shape;1462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6" name="Google Shape;1462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7" name="Google Shape;1462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8" name="Google Shape;14628;p38"/>
              <p:cNvGrpSpPr/>
              <p:nvPr/>
            </p:nvGrpSpPr>
            <p:grpSpPr>
              <a:xfrm>
                <a:off x="157330" y="2174574"/>
                <a:ext cx="606149" cy="40103"/>
                <a:chOff x="157325" y="384725"/>
                <a:chExt cx="743650" cy="49200"/>
              </a:xfrm>
            </p:grpSpPr>
            <p:sp>
              <p:nvSpPr>
                <p:cNvPr id="14629" name="Google Shape;1462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0" name="Google Shape;1463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1" name="Google Shape;1463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2" name="Google Shape;1463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3" name="Google Shape;1463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4" name="Google Shape;14634;p38"/>
              <p:cNvGrpSpPr/>
              <p:nvPr/>
            </p:nvGrpSpPr>
            <p:grpSpPr>
              <a:xfrm>
                <a:off x="157330" y="2358454"/>
                <a:ext cx="606149" cy="40103"/>
                <a:chOff x="157325" y="384725"/>
                <a:chExt cx="743650" cy="49200"/>
              </a:xfrm>
            </p:grpSpPr>
            <p:sp>
              <p:nvSpPr>
                <p:cNvPr id="14635" name="Google Shape;1463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6" name="Google Shape;1463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7" name="Google Shape;1463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8" name="Google Shape;1463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9" name="Google Shape;1463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0" name="Google Shape;14640;p38"/>
              <p:cNvGrpSpPr/>
              <p:nvPr/>
            </p:nvGrpSpPr>
            <p:grpSpPr>
              <a:xfrm>
                <a:off x="157330" y="2542335"/>
                <a:ext cx="606149" cy="40103"/>
                <a:chOff x="157325" y="384725"/>
                <a:chExt cx="743650" cy="49200"/>
              </a:xfrm>
            </p:grpSpPr>
            <p:sp>
              <p:nvSpPr>
                <p:cNvPr id="14641" name="Google Shape;1464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2" name="Google Shape;1464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3" name="Google Shape;1464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4" name="Google Shape;1464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5" name="Google Shape;1464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6" name="Google Shape;14646;p38"/>
              <p:cNvGrpSpPr/>
              <p:nvPr/>
            </p:nvGrpSpPr>
            <p:grpSpPr>
              <a:xfrm>
                <a:off x="157330" y="2726215"/>
                <a:ext cx="606149" cy="40103"/>
                <a:chOff x="157325" y="384725"/>
                <a:chExt cx="743650" cy="49200"/>
              </a:xfrm>
            </p:grpSpPr>
            <p:sp>
              <p:nvSpPr>
                <p:cNvPr id="14647" name="Google Shape;1464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8" name="Google Shape;1464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9" name="Google Shape;1464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0" name="Google Shape;1465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1" name="Google Shape;1465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2" name="Google Shape;14652;p38"/>
              <p:cNvGrpSpPr/>
              <p:nvPr/>
            </p:nvGrpSpPr>
            <p:grpSpPr>
              <a:xfrm>
                <a:off x="157330" y="2910096"/>
                <a:ext cx="606149" cy="40103"/>
                <a:chOff x="157325" y="384725"/>
                <a:chExt cx="743650" cy="49200"/>
              </a:xfrm>
            </p:grpSpPr>
            <p:sp>
              <p:nvSpPr>
                <p:cNvPr id="14653" name="Google Shape;1465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4" name="Google Shape;1465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5" name="Google Shape;1465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6" name="Google Shape;1465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7" name="Google Shape;1465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8" name="Google Shape;14658;p38"/>
              <p:cNvGrpSpPr/>
              <p:nvPr/>
            </p:nvGrpSpPr>
            <p:grpSpPr>
              <a:xfrm>
                <a:off x="157330" y="3093976"/>
                <a:ext cx="606149" cy="40103"/>
                <a:chOff x="157325" y="384725"/>
                <a:chExt cx="743650" cy="49200"/>
              </a:xfrm>
            </p:grpSpPr>
            <p:sp>
              <p:nvSpPr>
                <p:cNvPr id="14659" name="Google Shape;1465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0" name="Google Shape;1466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1" name="Google Shape;1466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2" name="Google Shape;1466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3" name="Google Shape;1466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4" name="Google Shape;14664;p38"/>
              <p:cNvGrpSpPr/>
              <p:nvPr/>
            </p:nvGrpSpPr>
            <p:grpSpPr>
              <a:xfrm>
                <a:off x="157330" y="3277857"/>
                <a:ext cx="606149" cy="40103"/>
                <a:chOff x="157325" y="384725"/>
                <a:chExt cx="743650" cy="49200"/>
              </a:xfrm>
            </p:grpSpPr>
            <p:sp>
              <p:nvSpPr>
                <p:cNvPr id="14665" name="Google Shape;1466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6" name="Google Shape;1466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7" name="Google Shape;1466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8" name="Google Shape;1466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9" name="Google Shape;1466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0" name="Google Shape;14670;p38"/>
              <p:cNvGrpSpPr/>
              <p:nvPr/>
            </p:nvGrpSpPr>
            <p:grpSpPr>
              <a:xfrm>
                <a:off x="157330" y="3461737"/>
                <a:ext cx="606149" cy="40103"/>
                <a:chOff x="157325" y="384725"/>
                <a:chExt cx="743650" cy="49200"/>
              </a:xfrm>
            </p:grpSpPr>
            <p:sp>
              <p:nvSpPr>
                <p:cNvPr id="14671" name="Google Shape;1467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2" name="Google Shape;1467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3" name="Google Shape;1467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4" name="Google Shape;1467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5" name="Google Shape;1467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6" name="Google Shape;14676;p38"/>
              <p:cNvGrpSpPr/>
              <p:nvPr/>
            </p:nvGrpSpPr>
            <p:grpSpPr>
              <a:xfrm>
                <a:off x="157330" y="3645618"/>
                <a:ext cx="606149" cy="40103"/>
                <a:chOff x="157325" y="384725"/>
                <a:chExt cx="743650" cy="49200"/>
              </a:xfrm>
            </p:grpSpPr>
            <p:sp>
              <p:nvSpPr>
                <p:cNvPr id="14677" name="Google Shape;14677;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8" name="Google Shape;14678;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9" name="Google Shape;14679;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0" name="Google Shape;14680;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1" name="Google Shape;14681;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2" name="Google Shape;14682;p38"/>
              <p:cNvGrpSpPr/>
              <p:nvPr/>
            </p:nvGrpSpPr>
            <p:grpSpPr>
              <a:xfrm>
                <a:off x="157330" y="4013379"/>
                <a:ext cx="606149" cy="40103"/>
                <a:chOff x="157325" y="384725"/>
                <a:chExt cx="743650" cy="49200"/>
              </a:xfrm>
            </p:grpSpPr>
            <p:sp>
              <p:nvSpPr>
                <p:cNvPr id="14683" name="Google Shape;14683;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4" name="Google Shape;14684;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5" name="Google Shape;14685;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6" name="Google Shape;14686;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7" name="Google Shape;14687;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8" name="Google Shape;14688;p38"/>
              <p:cNvGrpSpPr/>
              <p:nvPr/>
            </p:nvGrpSpPr>
            <p:grpSpPr>
              <a:xfrm>
                <a:off x="157330" y="3829499"/>
                <a:ext cx="606149" cy="40103"/>
                <a:chOff x="157325" y="384725"/>
                <a:chExt cx="743650" cy="49200"/>
              </a:xfrm>
            </p:grpSpPr>
            <p:sp>
              <p:nvSpPr>
                <p:cNvPr id="14689" name="Google Shape;14689;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0" name="Google Shape;14690;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1" name="Google Shape;14691;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2" name="Google Shape;14692;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3" name="Google Shape;14693;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4" name="Google Shape;14694;p38"/>
              <p:cNvGrpSpPr/>
              <p:nvPr/>
            </p:nvGrpSpPr>
            <p:grpSpPr>
              <a:xfrm>
                <a:off x="157330" y="4197260"/>
                <a:ext cx="606149" cy="40103"/>
                <a:chOff x="157325" y="384725"/>
                <a:chExt cx="743650" cy="49200"/>
              </a:xfrm>
            </p:grpSpPr>
            <p:sp>
              <p:nvSpPr>
                <p:cNvPr id="14695" name="Google Shape;14695;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6" name="Google Shape;14696;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7" name="Google Shape;14697;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8" name="Google Shape;14698;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9" name="Google Shape;14699;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0" name="Google Shape;14700;p38"/>
              <p:cNvGrpSpPr/>
              <p:nvPr/>
            </p:nvGrpSpPr>
            <p:grpSpPr>
              <a:xfrm>
                <a:off x="157330" y="4381140"/>
                <a:ext cx="606149" cy="40103"/>
                <a:chOff x="157325" y="384725"/>
                <a:chExt cx="743650" cy="49200"/>
              </a:xfrm>
            </p:grpSpPr>
            <p:sp>
              <p:nvSpPr>
                <p:cNvPr id="14701" name="Google Shape;14701;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2" name="Google Shape;14702;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3" name="Google Shape;14703;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4" name="Google Shape;14704;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5" name="Google Shape;14705;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06" name="Google Shape;14706;p38"/>
            <p:cNvGrpSpPr/>
            <p:nvPr/>
          </p:nvGrpSpPr>
          <p:grpSpPr>
            <a:xfrm rot="5400000">
              <a:off x="4354453" y="3393674"/>
              <a:ext cx="435094" cy="3064543"/>
              <a:chOff x="157330" y="151887"/>
              <a:chExt cx="606149" cy="4269356"/>
            </a:xfrm>
          </p:grpSpPr>
          <p:grpSp>
            <p:nvGrpSpPr>
              <p:cNvPr id="14707" name="Google Shape;14707;p38"/>
              <p:cNvGrpSpPr/>
              <p:nvPr/>
            </p:nvGrpSpPr>
            <p:grpSpPr>
              <a:xfrm>
                <a:off x="157330" y="151887"/>
                <a:ext cx="606149" cy="40103"/>
                <a:chOff x="157325" y="384725"/>
                <a:chExt cx="743650" cy="49200"/>
              </a:xfrm>
            </p:grpSpPr>
            <p:sp>
              <p:nvSpPr>
                <p:cNvPr id="14708" name="Google Shape;1470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9" name="Google Shape;1470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0" name="Google Shape;1471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1" name="Google Shape;1471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2" name="Google Shape;1471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3" name="Google Shape;14713;p38"/>
              <p:cNvGrpSpPr/>
              <p:nvPr/>
            </p:nvGrpSpPr>
            <p:grpSpPr>
              <a:xfrm>
                <a:off x="157330" y="335768"/>
                <a:ext cx="606149" cy="40103"/>
                <a:chOff x="157325" y="384725"/>
                <a:chExt cx="743650" cy="49200"/>
              </a:xfrm>
            </p:grpSpPr>
            <p:sp>
              <p:nvSpPr>
                <p:cNvPr id="14714" name="Google Shape;1471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5" name="Google Shape;1471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6" name="Google Shape;1471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7" name="Google Shape;1471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8" name="Google Shape;1471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9" name="Google Shape;14719;p38"/>
              <p:cNvGrpSpPr/>
              <p:nvPr/>
            </p:nvGrpSpPr>
            <p:grpSpPr>
              <a:xfrm>
                <a:off x="157330" y="519649"/>
                <a:ext cx="606149" cy="40103"/>
                <a:chOff x="157325" y="384725"/>
                <a:chExt cx="743650" cy="49200"/>
              </a:xfrm>
            </p:grpSpPr>
            <p:sp>
              <p:nvSpPr>
                <p:cNvPr id="14720" name="Google Shape;1472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1" name="Google Shape;1472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2" name="Google Shape;1472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3" name="Google Shape;1472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4" name="Google Shape;1472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5" name="Google Shape;14725;p38"/>
              <p:cNvGrpSpPr/>
              <p:nvPr/>
            </p:nvGrpSpPr>
            <p:grpSpPr>
              <a:xfrm>
                <a:off x="157330" y="703529"/>
                <a:ext cx="606149" cy="40103"/>
                <a:chOff x="157325" y="384725"/>
                <a:chExt cx="743650" cy="49200"/>
              </a:xfrm>
            </p:grpSpPr>
            <p:sp>
              <p:nvSpPr>
                <p:cNvPr id="14726" name="Google Shape;1472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7" name="Google Shape;1472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8" name="Google Shape;1472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9" name="Google Shape;1472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0" name="Google Shape;1473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1" name="Google Shape;14731;p38"/>
              <p:cNvGrpSpPr/>
              <p:nvPr/>
            </p:nvGrpSpPr>
            <p:grpSpPr>
              <a:xfrm>
                <a:off x="157330" y="887410"/>
                <a:ext cx="606149" cy="40103"/>
                <a:chOff x="157325" y="384725"/>
                <a:chExt cx="743650" cy="49200"/>
              </a:xfrm>
            </p:grpSpPr>
            <p:sp>
              <p:nvSpPr>
                <p:cNvPr id="14732" name="Google Shape;1473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3" name="Google Shape;1473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4" name="Google Shape;1473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5" name="Google Shape;1473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6" name="Google Shape;1473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7" name="Google Shape;14737;p38"/>
              <p:cNvGrpSpPr/>
              <p:nvPr/>
            </p:nvGrpSpPr>
            <p:grpSpPr>
              <a:xfrm>
                <a:off x="157330" y="1071290"/>
                <a:ext cx="606149" cy="40103"/>
                <a:chOff x="157325" y="384725"/>
                <a:chExt cx="743650" cy="49200"/>
              </a:xfrm>
            </p:grpSpPr>
            <p:sp>
              <p:nvSpPr>
                <p:cNvPr id="14738" name="Google Shape;1473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9" name="Google Shape;1473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0" name="Google Shape;1474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1" name="Google Shape;1474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2" name="Google Shape;1474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3" name="Google Shape;14743;p38"/>
              <p:cNvGrpSpPr/>
              <p:nvPr/>
            </p:nvGrpSpPr>
            <p:grpSpPr>
              <a:xfrm>
                <a:off x="157330" y="1255171"/>
                <a:ext cx="606149" cy="40103"/>
                <a:chOff x="157325" y="384725"/>
                <a:chExt cx="743650" cy="49200"/>
              </a:xfrm>
            </p:grpSpPr>
            <p:sp>
              <p:nvSpPr>
                <p:cNvPr id="14744" name="Google Shape;1474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5" name="Google Shape;1474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6" name="Google Shape;1474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7" name="Google Shape;1474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8" name="Google Shape;1474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9" name="Google Shape;14749;p38"/>
              <p:cNvGrpSpPr/>
              <p:nvPr/>
            </p:nvGrpSpPr>
            <p:grpSpPr>
              <a:xfrm>
                <a:off x="157330" y="1439051"/>
                <a:ext cx="606149" cy="40103"/>
                <a:chOff x="157325" y="384725"/>
                <a:chExt cx="743650" cy="49200"/>
              </a:xfrm>
            </p:grpSpPr>
            <p:sp>
              <p:nvSpPr>
                <p:cNvPr id="14750" name="Google Shape;1475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1" name="Google Shape;1475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2" name="Google Shape;1475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3" name="Google Shape;1475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4" name="Google Shape;1475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5" name="Google Shape;14755;p38"/>
              <p:cNvGrpSpPr/>
              <p:nvPr/>
            </p:nvGrpSpPr>
            <p:grpSpPr>
              <a:xfrm>
                <a:off x="157330" y="1806812"/>
                <a:ext cx="606149" cy="40103"/>
                <a:chOff x="157325" y="384725"/>
                <a:chExt cx="743650" cy="49200"/>
              </a:xfrm>
            </p:grpSpPr>
            <p:sp>
              <p:nvSpPr>
                <p:cNvPr id="14756" name="Google Shape;1475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7" name="Google Shape;1475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8" name="Google Shape;1475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9" name="Google Shape;1475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0" name="Google Shape;1476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1" name="Google Shape;14761;p38"/>
              <p:cNvGrpSpPr/>
              <p:nvPr/>
            </p:nvGrpSpPr>
            <p:grpSpPr>
              <a:xfrm>
                <a:off x="157330" y="1622932"/>
                <a:ext cx="606149" cy="40103"/>
                <a:chOff x="157325" y="384725"/>
                <a:chExt cx="743650" cy="49200"/>
              </a:xfrm>
            </p:grpSpPr>
            <p:sp>
              <p:nvSpPr>
                <p:cNvPr id="14762" name="Google Shape;1476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3" name="Google Shape;1476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4" name="Google Shape;1476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5" name="Google Shape;1476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6" name="Google Shape;1476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7" name="Google Shape;14767;p38"/>
              <p:cNvGrpSpPr/>
              <p:nvPr/>
            </p:nvGrpSpPr>
            <p:grpSpPr>
              <a:xfrm>
                <a:off x="157330" y="1990693"/>
                <a:ext cx="606149" cy="40103"/>
                <a:chOff x="157325" y="384725"/>
                <a:chExt cx="743650" cy="49200"/>
              </a:xfrm>
            </p:grpSpPr>
            <p:sp>
              <p:nvSpPr>
                <p:cNvPr id="14768" name="Google Shape;1476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9" name="Google Shape;1476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0" name="Google Shape;1477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1" name="Google Shape;1477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2" name="Google Shape;1477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3" name="Google Shape;14773;p38"/>
              <p:cNvGrpSpPr/>
              <p:nvPr/>
            </p:nvGrpSpPr>
            <p:grpSpPr>
              <a:xfrm>
                <a:off x="157330" y="2174574"/>
                <a:ext cx="606149" cy="40103"/>
                <a:chOff x="157325" y="384725"/>
                <a:chExt cx="743650" cy="49200"/>
              </a:xfrm>
            </p:grpSpPr>
            <p:sp>
              <p:nvSpPr>
                <p:cNvPr id="14774" name="Google Shape;1477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5" name="Google Shape;1477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6" name="Google Shape;1477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7" name="Google Shape;1477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8" name="Google Shape;1477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9" name="Google Shape;14779;p38"/>
              <p:cNvGrpSpPr/>
              <p:nvPr/>
            </p:nvGrpSpPr>
            <p:grpSpPr>
              <a:xfrm>
                <a:off x="157330" y="2358454"/>
                <a:ext cx="606149" cy="40103"/>
                <a:chOff x="157325" y="384725"/>
                <a:chExt cx="743650" cy="49200"/>
              </a:xfrm>
            </p:grpSpPr>
            <p:sp>
              <p:nvSpPr>
                <p:cNvPr id="14780" name="Google Shape;1478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1" name="Google Shape;1478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2" name="Google Shape;1478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3" name="Google Shape;1478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4" name="Google Shape;1478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5" name="Google Shape;14785;p38"/>
              <p:cNvGrpSpPr/>
              <p:nvPr/>
            </p:nvGrpSpPr>
            <p:grpSpPr>
              <a:xfrm>
                <a:off x="157330" y="2542335"/>
                <a:ext cx="606149" cy="40103"/>
                <a:chOff x="157325" y="384725"/>
                <a:chExt cx="743650" cy="49200"/>
              </a:xfrm>
            </p:grpSpPr>
            <p:sp>
              <p:nvSpPr>
                <p:cNvPr id="14786" name="Google Shape;1478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7" name="Google Shape;1478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8" name="Google Shape;1478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9" name="Google Shape;1478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0" name="Google Shape;1479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1" name="Google Shape;14791;p38"/>
              <p:cNvGrpSpPr/>
              <p:nvPr/>
            </p:nvGrpSpPr>
            <p:grpSpPr>
              <a:xfrm>
                <a:off x="157330" y="2726215"/>
                <a:ext cx="606149" cy="40103"/>
                <a:chOff x="157325" y="384725"/>
                <a:chExt cx="743650" cy="49200"/>
              </a:xfrm>
            </p:grpSpPr>
            <p:sp>
              <p:nvSpPr>
                <p:cNvPr id="14792" name="Google Shape;1479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3" name="Google Shape;1479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4" name="Google Shape;1479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5" name="Google Shape;1479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6" name="Google Shape;1479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7" name="Google Shape;14797;p38"/>
              <p:cNvGrpSpPr/>
              <p:nvPr/>
            </p:nvGrpSpPr>
            <p:grpSpPr>
              <a:xfrm>
                <a:off x="157330" y="2910096"/>
                <a:ext cx="606149" cy="40103"/>
                <a:chOff x="157325" y="384725"/>
                <a:chExt cx="743650" cy="49200"/>
              </a:xfrm>
            </p:grpSpPr>
            <p:sp>
              <p:nvSpPr>
                <p:cNvPr id="14798" name="Google Shape;1479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9" name="Google Shape;1479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0" name="Google Shape;1480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1" name="Google Shape;1480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2" name="Google Shape;1480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3" name="Google Shape;14803;p38"/>
              <p:cNvGrpSpPr/>
              <p:nvPr/>
            </p:nvGrpSpPr>
            <p:grpSpPr>
              <a:xfrm>
                <a:off x="157330" y="3093976"/>
                <a:ext cx="606149" cy="40103"/>
                <a:chOff x="157325" y="384725"/>
                <a:chExt cx="743650" cy="49200"/>
              </a:xfrm>
            </p:grpSpPr>
            <p:sp>
              <p:nvSpPr>
                <p:cNvPr id="14804" name="Google Shape;1480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5" name="Google Shape;1480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6" name="Google Shape;1480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7" name="Google Shape;1480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8" name="Google Shape;1480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9" name="Google Shape;14809;p38"/>
              <p:cNvGrpSpPr/>
              <p:nvPr/>
            </p:nvGrpSpPr>
            <p:grpSpPr>
              <a:xfrm>
                <a:off x="157330" y="3277857"/>
                <a:ext cx="606149" cy="40103"/>
                <a:chOff x="157325" y="384725"/>
                <a:chExt cx="743650" cy="49200"/>
              </a:xfrm>
            </p:grpSpPr>
            <p:sp>
              <p:nvSpPr>
                <p:cNvPr id="14810" name="Google Shape;1481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1" name="Google Shape;1481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2" name="Google Shape;1481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3" name="Google Shape;1481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4" name="Google Shape;1481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5" name="Google Shape;14815;p38"/>
              <p:cNvGrpSpPr/>
              <p:nvPr/>
            </p:nvGrpSpPr>
            <p:grpSpPr>
              <a:xfrm>
                <a:off x="157330" y="3461737"/>
                <a:ext cx="606149" cy="40103"/>
                <a:chOff x="157325" y="384725"/>
                <a:chExt cx="743650" cy="49200"/>
              </a:xfrm>
            </p:grpSpPr>
            <p:sp>
              <p:nvSpPr>
                <p:cNvPr id="14816" name="Google Shape;1481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7" name="Google Shape;1481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8" name="Google Shape;1481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9" name="Google Shape;1481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0" name="Google Shape;1482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1" name="Google Shape;14821;p38"/>
              <p:cNvGrpSpPr/>
              <p:nvPr/>
            </p:nvGrpSpPr>
            <p:grpSpPr>
              <a:xfrm>
                <a:off x="157330" y="3645618"/>
                <a:ext cx="606149" cy="40103"/>
                <a:chOff x="157325" y="384725"/>
                <a:chExt cx="743650" cy="49200"/>
              </a:xfrm>
            </p:grpSpPr>
            <p:sp>
              <p:nvSpPr>
                <p:cNvPr id="14822" name="Google Shape;14822;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3" name="Google Shape;14823;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4" name="Google Shape;14824;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5" name="Google Shape;14825;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6" name="Google Shape;14826;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7" name="Google Shape;14827;p38"/>
              <p:cNvGrpSpPr/>
              <p:nvPr/>
            </p:nvGrpSpPr>
            <p:grpSpPr>
              <a:xfrm>
                <a:off x="157330" y="4013379"/>
                <a:ext cx="606149" cy="40103"/>
                <a:chOff x="157325" y="384725"/>
                <a:chExt cx="743650" cy="49200"/>
              </a:xfrm>
            </p:grpSpPr>
            <p:sp>
              <p:nvSpPr>
                <p:cNvPr id="14828" name="Google Shape;14828;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9" name="Google Shape;14829;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0" name="Google Shape;14830;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1" name="Google Shape;14831;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2" name="Google Shape;14832;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3" name="Google Shape;14833;p38"/>
              <p:cNvGrpSpPr/>
              <p:nvPr/>
            </p:nvGrpSpPr>
            <p:grpSpPr>
              <a:xfrm>
                <a:off x="157330" y="3829499"/>
                <a:ext cx="606149" cy="40103"/>
                <a:chOff x="157325" y="384725"/>
                <a:chExt cx="743650" cy="49200"/>
              </a:xfrm>
            </p:grpSpPr>
            <p:sp>
              <p:nvSpPr>
                <p:cNvPr id="14834" name="Google Shape;14834;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5" name="Google Shape;14835;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6" name="Google Shape;14836;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7" name="Google Shape;14837;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8" name="Google Shape;14838;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9" name="Google Shape;14839;p38"/>
              <p:cNvGrpSpPr/>
              <p:nvPr/>
            </p:nvGrpSpPr>
            <p:grpSpPr>
              <a:xfrm>
                <a:off x="157330" y="4197260"/>
                <a:ext cx="606149" cy="40103"/>
                <a:chOff x="157325" y="384725"/>
                <a:chExt cx="743650" cy="49200"/>
              </a:xfrm>
            </p:grpSpPr>
            <p:sp>
              <p:nvSpPr>
                <p:cNvPr id="14840" name="Google Shape;14840;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1" name="Google Shape;14841;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2" name="Google Shape;14842;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3" name="Google Shape;14843;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4" name="Google Shape;14844;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5" name="Google Shape;14845;p38"/>
              <p:cNvGrpSpPr/>
              <p:nvPr/>
            </p:nvGrpSpPr>
            <p:grpSpPr>
              <a:xfrm>
                <a:off x="157330" y="4381140"/>
                <a:ext cx="606149" cy="40103"/>
                <a:chOff x="157325" y="384725"/>
                <a:chExt cx="743650" cy="49200"/>
              </a:xfrm>
            </p:grpSpPr>
            <p:sp>
              <p:nvSpPr>
                <p:cNvPr id="14846" name="Google Shape;14846;p38"/>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7" name="Google Shape;14847;p38"/>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8" name="Google Shape;14848;p38"/>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9" name="Google Shape;14849;p38"/>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0" name="Google Shape;14850;p38"/>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4851" name="Shape 14851"/>
        <p:cNvGrpSpPr/>
        <p:nvPr/>
      </p:nvGrpSpPr>
      <p:grpSpPr>
        <a:xfrm>
          <a:off x="0" y="0"/>
          <a:ext cx="0" cy="0"/>
          <a:chOff x="0" y="0"/>
          <a:chExt cx="0" cy="0"/>
        </a:xfrm>
      </p:grpSpPr>
      <p:grpSp>
        <p:nvGrpSpPr>
          <p:cNvPr id="14852" name="Google Shape;14852;p39"/>
          <p:cNvGrpSpPr/>
          <p:nvPr/>
        </p:nvGrpSpPr>
        <p:grpSpPr>
          <a:xfrm rot="5400000">
            <a:off x="-2899747" y="1884873"/>
            <a:ext cx="6234568" cy="435094"/>
            <a:chOff x="-130297" y="4708398"/>
            <a:chExt cx="6234568" cy="435094"/>
          </a:xfrm>
        </p:grpSpPr>
        <p:grpSp>
          <p:nvGrpSpPr>
            <p:cNvPr id="14853" name="Google Shape;14853;p39"/>
            <p:cNvGrpSpPr/>
            <p:nvPr/>
          </p:nvGrpSpPr>
          <p:grpSpPr>
            <a:xfrm rot="5400000">
              <a:off x="1184428" y="3393674"/>
              <a:ext cx="435094" cy="3064543"/>
              <a:chOff x="157330" y="151887"/>
              <a:chExt cx="606149" cy="4269356"/>
            </a:xfrm>
          </p:grpSpPr>
          <p:grpSp>
            <p:nvGrpSpPr>
              <p:cNvPr id="14854" name="Google Shape;14854;p39"/>
              <p:cNvGrpSpPr/>
              <p:nvPr/>
            </p:nvGrpSpPr>
            <p:grpSpPr>
              <a:xfrm>
                <a:off x="157330" y="151887"/>
                <a:ext cx="606149" cy="40103"/>
                <a:chOff x="157325" y="384725"/>
                <a:chExt cx="743650" cy="49200"/>
              </a:xfrm>
            </p:grpSpPr>
            <p:sp>
              <p:nvSpPr>
                <p:cNvPr id="14855" name="Google Shape;1485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6" name="Google Shape;1485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7" name="Google Shape;1485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8" name="Google Shape;1485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9" name="Google Shape;1485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0" name="Google Shape;14860;p39"/>
              <p:cNvGrpSpPr/>
              <p:nvPr/>
            </p:nvGrpSpPr>
            <p:grpSpPr>
              <a:xfrm>
                <a:off x="157330" y="335768"/>
                <a:ext cx="606149" cy="40103"/>
                <a:chOff x="157325" y="384725"/>
                <a:chExt cx="743650" cy="49200"/>
              </a:xfrm>
            </p:grpSpPr>
            <p:sp>
              <p:nvSpPr>
                <p:cNvPr id="14861" name="Google Shape;1486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2" name="Google Shape;1486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3" name="Google Shape;1486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4" name="Google Shape;1486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5" name="Google Shape;1486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6" name="Google Shape;14866;p39"/>
              <p:cNvGrpSpPr/>
              <p:nvPr/>
            </p:nvGrpSpPr>
            <p:grpSpPr>
              <a:xfrm>
                <a:off x="157330" y="519649"/>
                <a:ext cx="606149" cy="40103"/>
                <a:chOff x="157325" y="384725"/>
                <a:chExt cx="743650" cy="49200"/>
              </a:xfrm>
            </p:grpSpPr>
            <p:sp>
              <p:nvSpPr>
                <p:cNvPr id="14867" name="Google Shape;1486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8" name="Google Shape;1486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9" name="Google Shape;1486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0" name="Google Shape;1487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1" name="Google Shape;1487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2" name="Google Shape;14872;p39"/>
              <p:cNvGrpSpPr/>
              <p:nvPr/>
            </p:nvGrpSpPr>
            <p:grpSpPr>
              <a:xfrm>
                <a:off x="157330" y="703529"/>
                <a:ext cx="606149" cy="40103"/>
                <a:chOff x="157325" y="384725"/>
                <a:chExt cx="743650" cy="49200"/>
              </a:xfrm>
            </p:grpSpPr>
            <p:sp>
              <p:nvSpPr>
                <p:cNvPr id="14873" name="Google Shape;1487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4" name="Google Shape;1487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5" name="Google Shape;1487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6" name="Google Shape;1487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7" name="Google Shape;1487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8" name="Google Shape;14878;p39"/>
              <p:cNvGrpSpPr/>
              <p:nvPr/>
            </p:nvGrpSpPr>
            <p:grpSpPr>
              <a:xfrm>
                <a:off x="157330" y="887410"/>
                <a:ext cx="606149" cy="40103"/>
                <a:chOff x="157325" y="384725"/>
                <a:chExt cx="743650" cy="49200"/>
              </a:xfrm>
            </p:grpSpPr>
            <p:sp>
              <p:nvSpPr>
                <p:cNvPr id="14879" name="Google Shape;1487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0" name="Google Shape;1488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1" name="Google Shape;1488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2" name="Google Shape;1488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3" name="Google Shape;1488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4" name="Google Shape;14884;p39"/>
              <p:cNvGrpSpPr/>
              <p:nvPr/>
            </p:nvGrpSpPr>
            <p:grpSpPr>
              <a:xfrm>
                <a:off x="157330" y="1071290"/>
                <a:ext cx="606149" cy="40103"/>
                <a:chOff x="157325" y="384725"/>
                <a:chExt cx="743650" cy="49200"/>
              </a:xfrm>
            </p:grpSpPr>
            <p:sp>
              <p:nvSpPr>
                <p:cNvPr id="14885" name="Google Shape;1488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6" name="Google Shape;1488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7" name="Google Shape;1488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8" name="Google Shape;1488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9" name="Google Shape;1488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0" name="Google Shape;14890;p39"/>
              <p:cNvGrpSpPr/>
              <p:nvPr/>
            </p:nvGrpSpPr>
            <p:grpSpPr>
              <a:xfrm>
                <a:off x="157330" y="1255171"/>
                <a:ext cx="606149" cy="40103"/>
                <a:chOff x="157325" y="384725"/>
                <a:chExt cx="743650" cy="49200"/>
              </a:xfrm>
            </p:grpSpPr>
            <p:sp>
              <p:nvSpPr>
                <p:cNvPr id="14891" name="Google Shape;1489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2" name="Google Shape;1489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3" name="Google Shape;1489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4" name="Google Shape;1489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5" name="Google Shape;1489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6" name="Google Shape;14896;p39"/>
              <p:cNvGrpSpPr/>
              <p:nvPr/>
            </p:nvGrpSpPr>
            <p:grpSpPr>
              <a:xfrm>
                <a:off x="157330" y="1439051"/>
                <a:ext cx="606149" cy="40103"/>
                <a:chOff x="157325" y="384725"/>
                <a:chExt cx="743650" cy="49200"/>
              </a:xfrm>
            </p:grpSpPr>
            <p:sp>
              <p:nvSpPr>
                <p:cNvPr id="14897" name="Google Shape;1489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8" name="Google Shape;1489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9" name="Google Shape;1489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0" name="Google Shape;1490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1" name="Google Shape;1490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2" name="Google Shape;14902;p39"/>
              <p:cNvGrpSpPr/>
              <p:nvPr/>
            </p:nvGrpSpPr>
            <p:grpSpPr>
              <a:xfrm>
                <a:off x="157330" y="1806812"/>
                <a:ext cx="606149" cy="40103"/>
                <a:chOff x="157325" y="384725"/>
                <a:chExt cx="743650" cy="49200"/>
              </a:xfrm>
            </p:grpSpPr>
            <p:sp>
              <p:nvSpPr>
                <p:cNvPr id="14903" name="Google Shape;1490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4" name="Google Shape;1490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5" name="Google Shape;1490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6" name="Google Shape;1490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7" name="Google Shape;1490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8" name="Google Shape;14908;p39"/>
              <p:cNvGrpSpPr/>
              <p:nvPr/>
            </p:nvGrpSpPr>
            <p:grpSpPr>
              <a:xfrm>
                <a:off x="157330" y="1622932"/>
                <a:ext cx="606149" cy="40103"/>
                <a:chOff x="157325" y="384725"/>
                <a:chExt cx="743650" cy="49200"/>
              </a:xfrm>
            </p:grpSpPr>
            <p:sp>
              <p:nvSpPr>
                <p:cNvPr id="14909" name="Google Shape;1490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0" name="Google Shape;1491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1" name="Google Shape;1491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2" name="Google Shape;1491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3" name="Google Shape;1491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4" name="Google Shape;14914;p39"/>
              <p:cNvGrpSpPr/>
              <p:nvPr/>
            </p:nvGrpSpPr>
            <p:grpSpPr>
              <a:xfrm>
                <a:off x="157330" y="1990693"/>
                <a:ext cx="606149" cy="40103"/>
                <a:chOff x="157325" y="384725"/>
                <a:chExt cx="743650" cy="49200"/>
              </a:xfrm>
            </p:grpSpPr>
            <p:sp>
              <p:nvSpPr>
                <p:cNvPr id="14915" name="Google Shape;1491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6" name="Google Shape;1491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7" name="Google Shape;1491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8" name="Google Shape;1491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9" name="Google Shape;1491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0" name="Google Shape;14920;p39"/>
              <p:cNvGrpSpPr/>
              <p:nvPr/>
            </p:nvGrpSpPr>
            <p:grpSpPr>
              <a:xfrm>
                <a:off x="157330" y="2174574"/>
                <a:ext cx="606149" cy="40103"/>
                <a:chOff x="157325" y="384725"/>
                <a:chExt cx="743650" cy="49200"/>
              </a:xfrm>
            </p:grpSpPr>
            <p:sp>
              <p:nvSpPr>
                <p:cNvPr id="14921" name="Google Shape;1492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2" name="Google Shape;1492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3" name="Google Shape;1492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4" name="Google Shape;1492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5" name="Google Shape;1492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6" name="Google Shape;14926;p39"/>
              <p:cNvGrpSpPr/>
              <p:nvPr/>
            </p:nvGrpSpPr>
            <p:grpSpPr>
              <a:xfrm>
                <a:off x="157330" y="2358454"/>
                <a:ext cx="606149" cy="40103"/>
                <a:chOff x="157325" y="384725"/>
                <a:chExt cx="743650" cy="49200"/>
              </a:xfrm>
            </p:grpSpPr>
            <p:sp>
              <p:nvSpPr>
                <p:cNvPr id="14927" name="Google Shape;1492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8" name="Google Shape;1492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9" name="Google Shape;1492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0" name="Google Shape;1493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1" name="Google Shape;1493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2" name="Google Shape;14932;p39"/>
              <p:cNvGrpSpPr/>
              <p:nvPr/>
            </p:nvGrpSpPr>
            <p:grpSpPr>
              <a:xfrm>
                <a:off x="157330" y="2542335"/>
                <a:ext cx="606149" cy="40103"/>
                <a:chOff x="157325" y="384725"/>
                <a:chExt cx="743650" cy="49200"/>
              </a:xfrm>
            </p:grpSpPr>
            <p:sp>
              <p:nvSpPr>
                <p:cNvPr id="14933" name="Google Shape;1493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4" name="Google Shape;1493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5" name="Google Shape;1493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6" name="Google Shape;1493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7" name="Google Shape;1493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8" name="Google Shape;14938;p39"/>
              <p:cNvGrpSpPr/>
              <p:nvPr/>
            </p:nvGrpSpPr>
            <p:grpSpPr>
              <a:xfrm>
                <a:off x="157330" y="2726215"/>
                <a:ext cx="606149" cy="40103"/>
                <a:chOff x="157325" y="384725"/>
                <a:chExt cx="743650" cy="49200"/>
              </a:xfrm>
            </p:grpSpPr>
            <p:sp>
              <p:nvSpPr>
                <p:cNvPr id="14939" name="Google Shape;1493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0" name="Google Shape;1494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1" name="Google Shape;1494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2" name="Google Shape;1494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3" name="Google Shape;1494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4" name="Google Shape;14944;p39"/>
              <p:cNvGrpSpPr/>
              <p:nvPr/>
            </p:nvGrpSpPr>
            <p:grpSpPr>
              <a:xfrm>
                <a:off x="157330" y="2910096"/>
                <a:ext cx="606149" cy="40103"/>
                <a:chOff x="157325" y="384725"/>
                <a:chExt cx="743650" cy="49200"/>
              </a:xfrm>
            </p:grpSpPr>
            <p:sp>
              <p:nvSpPr>
                <p:cNvPr id="14945" name="Google Shape;1494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6" name="Google Shape;1494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7" name="Google Shape;1494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8" name="Google Shape;1494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9" name="Google Shape;1494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0" name="Google Shape;14950;p39"/>
              <p:cNvGrpSpPr/>
              <p:nvPr/>
            </p:nvGrpSpPr>
            <p:grpSpPr>
              <a:xfrm>
                <a:off x="157330" y="3093976"/>
                <a:ext cx="606149" cy="40103"/>
                <a:chOff x="157325" y="384725"/>
                <a:chExt cx="743650" cy="49200"/>
              </a:xfrm>
            </p:grpSpPr>
            <p:sp>
              <p:nvSpPr>
                <p:cNvPr id="14951" name="Google Shape;1495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2" name="Google Shape;1495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3" name="Google Shape;1495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4" name="Google Shape;1495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5" name="Google Shape;1495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6" name="Google Shape;14956;p39"/>
              <p:cNvGrpSpPr/>
              <p:nvPr/>
            </p:nvGrpSpPr>
            <p:grpSpPr>
              <a:xfrm>
                <a:off x="157330" y="3277857"/>
                <a:ext cx="606149" cy="40103"/>
                <a:chOff x="157325" y="384725"/>
                <a:chExt cx="743650" cy="49200"/>
              </a:xfrm>
            </p:grpSpPr>
            <p:sp>
              <p:nvSpPr>
                <p:cNvPr id="14957" name="Google Shape;1495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8" name="Google Shape;1495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9" name="Google Shape;1495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0" name="Google Shape;1496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1" name="Google Shape;1496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2" name="Google Shape;14962;p39"/>
              <p:cNvGrpSpPr/>
              <p:nvPr/>
            </p:nvGrpSpPr>
            <p:grpSpPr>
              <a:xfrm>
                <a:off x="157330" y="3461737"/>
                <a:ext cx="606149" cy="40103"/>
                <a:chOff x="157325" y="384725"/>
                <a:chExt cx="743650" cy="49200"/>
              </a:xfrm>
            </p:grpSpPr>
            <p:sp>
              <p:nvSpPr>
                <p:cNvPr id="14963" name="Google Shape;1496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4" name="Google Shape;1496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5" name="Google Shape;1496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6" name="Google Shape;1496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7" name="Google Shape;1496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8" name="Google Shape;14968;p39"/>
              <p:cNvGrpSpPr/>
              <p:nvPr/>
            </p:nvGrpSpPr>
            <p:grpSpPr>
              <a:xfrm>
                <a:off x="157330" y="3645618"/>
                <a:ext cx="606149" cy="40103"/>
                <a:chOff x="157325" y="384725"/>
                <a:chExt cx="743650" cy="49200"/>
              </a:xfrm>
            </p:grpSpPr>
            <p:sp>
              <p:nvSpPr>
                <p:cNvPr id="14969" name="Google Shape;1496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0" name="Google Shape;1497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1" name="Google Shape;1497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2" name="Google Shape;1497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3" name="Google Shape;1497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4" name="Google Shape;14974;p39"/>
              <p:cNvGrpSpPr/>
              <p:nvPr/>
            </p:nvGrpSpPr>
            <p:grpSpPr>
              <a:xfrm>
                <a:off x="157330" y="4013379"/>
                <a:ext cx="606149" cy="40103"/>
                <a:chOff x="157325" y="384725"/>
                <a:chExt cx="743650" cy="49200"/>
              </a:xfrm>
            </p:grpSpPr>
            <p:sp>
              <p:nvSpPr>
                <p:cNvPr id="14975" name="Google Shape;1497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6" name="Google Shape;1497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7" name="Google Shape;1497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8" name="Google Shape;1497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9" name="Google Shape;1497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0" name="Google Shape;14980;p39"/>
              <p:cNvGrpSpPr/>
              <p:nvPr/>
            </p:nvGrpSpPr>
            <p:grpSpPr>
              <a:xfrm>
                <a:off x="157330" y="3829499"/>
                <a:ext cx="606149" cy="40103"/>
                <a:chOff x="157325" y="384725"/>
                <a:chExt cx="743650" cy="49200"/>
              </a:xfrm>
            </p:grpSpPr>
            <p:sp>
              <p:nvSpPr>
                <p:cNvPr id="14981" name="Google Shape;1498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2" name="Google Shape;1498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3" name="Google Shape;1498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4" name="Google Shape;1498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5" name="Google Shape;1498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6" name="Google Shape;14986;p39"/>
              <p:cNvGrpSpPr/>
              <p:nvPr/>
            </p:nvGrpSpPr>
            <p:grpSpPr>
              <a:xfrm>
                <a:off x="157330" y="4197260"/>
                <a:ext cx="606149" cy="40103"/>
                <a:chOff x="157325" y="384725"/>
                <a:chExt cx="743650" cy="49200"/>
              </a:xfrm>
            </p:grpSpPr>
            <p:sp>
              <p:nvSpPr>
                <p:cNvPr id="14987" name="Google Shape;1498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8" name="Google Shape;1498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9" name="Google Shape;1498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0" name="Google Shape;1499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1" name="Google Shape;1499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2" name="Google Shape;14992;p39"/>
              <p:cNvGrpSpPr/>
              <p:nvPr/>
            </p:nvGrpSpPr>
            <p:grpSpPr>
              <a:xfrm>
                <a:off x="157330" y="4381140"/>
                <a:ext cx="606149" cy="40103"/>
                <a:chOff x="157325" y="384725"/>
                <a:chExt cx="743650" cy="49200"/>
              </a:xfrm>
            </p:grpSpPr>
            <p:sp>
              <p:nvSpPr>
                <p:cNvPr id="14993" name="Google Shape;1499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4" name="Google Shape;1499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5" name="Google Shape;1499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6" name="Google Shape;1499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7" name="Google Shape;1499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98" name="Google Shape;14998;p39"/>
            <p:cNvGrpSpPr/>
            <p:nvPr/>
          </p:nvGrpSpPr>
          <p:grpSpPr>
            <a:xfrm rot="5400000">
              <a:off x="4354453" y="3393674"/>
              <a:ext cx="435094" cy="3064543"/>
              <a:chOff x="157330" y="151887"/>
              <a:chExt cx="606149" cy="4269356"/>
            </a:xfrm>
          </p:grpSpPr>
          <p:grpSp>
            <p:nvGrpSpPr>
              <p:cNvPr id="14999" name="Google Shape;14999;p39"/>
              <p:cNvGrpSpPr/>
              <p:nvPr/>
            </p:nvGrpSpPr>
            <p:grpSpPr>
              <a:xfrm>
                <a:off x="157330" y="151887"/>
                <a:ext cx="606149" cy="40103"/>
                <a:chOff x="157325" y="384725"/>
                <a:chExt cx="743650" cy="49200"/>
              </a:xfrm>
            </p:grpSpPr>
            <p:sp>
              <p:nvSpPr>
                <p:cNvPr id="15000" name="Google Shape;1500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1" name="Google Shape;1500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2" name="Google Shape;1500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3" name="Google Shape;1500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4" name="Google Shape;1500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5" name="Google Shape;15005;p39"/>
              <p:cNvGrpSpPr/>
              <p:nvPr/>
            </p:nvGrpSpPr>
            <p:grpSpPr>
              <a:xfrm>
                <a:off x="157330" y="335768"/>
                <a:ext cx="606149" cy="40103"/>
                <a:chOff x="157325" y="384725"/>
                <a:chExt cx="743650" cy="49200"/>
              </a:xfrm>
            </p:grpSpPr>
            <p:sp>
              <p:nvSpPr>
                <p:cNvPr id="15006" name="Google Shape;1500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7" name="Google Shape;1500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8" name="Google Shape;1500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9" name="Google Shape;1500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0" name="Google Shape;1501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1" name="Google Shape;15011;p39"/>
              <p:cNvGrpSpPr/>
              <p:nvPr/>
            </p:nvGrpSpPr>
            <p:grpSpPr>
              <a:xfrm>
                <a:off x="157330" y="519649"/>
                <a:ext cx="606149" cy="40103"/>
                <a:chOff x="157325" y="384725"/>
                <a:chExt cx="743650" cy="49200"/>
              </a:xfrm>
            </p:grpSpPr>
            <p:sp>
              <p:nvSpPr>
                <p:cNvPr id="15012" name="Google Shape;1501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3" name="Google Shape;1501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4" name="Google Shape;1501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5" name="Google Shape;1501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6" name="Google Shape;1501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7" name="Google Shape;15017;p39"/>
              <p:cNvGrpSpPr/>
              <p:nvPr/>
            </p:nvGrpSpPr>
            <p:grpSpPr>
              <a:xfrm>
                <a:off x="157330" y="703529"/>
                <a:ext cx="606149" cy="40103"/>
                <a:chOff x="157325" y="384725"/>
                <a:chExt cx="743650" cy="49200"/>
              </a:xfrm>
            </p:grpSpPr>
            <p:sp>
              <p:nvSpPr>
                <p:cNvPr id="15018" name="Google Shape;1501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9" name="Google Shape;1501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0" name="Google Shape;1502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1" name="Google Shape;1502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2" name="Google Shape;1502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3" name="Google Shape;15023;p39"/>
              <p:cNvGrpSpPr/>
              <p:nvPr/>
            </p:nvGrpSpPr>
            <p:grpSpPr>
              <a:xfrm>
                <a:off x="157330" y="887410"/>
                <a:ext cx="606149" cy="40103"/>
                <a:chOff x="157325" y="384725"/>
                <a:chExt cx="743650" cy="49200"/>
              </a:xfrm>
            </p:grpSpPr>
            <p:sp>
              <p:nvSpPr>
                <p:cNvPr id="15024" name="Google Shape;1502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5" name="Google Shape;1502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6" name="Google Shape;1502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7" name="Google Shape;1502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8" name="Google Shape;1502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9" name="Google Shape;15029;p39"/>
              <p:cNvGrpSpPr/>
              <p:nvPr/>
            </p:nvGrpSpPr>
            <p:grpSpPr>
              <a:xfrm>
                <a:off x="157330" y="1071290"/>
                <a:ext cx="606149" cy="40103"/>
                <a:chOff x="157325" y="384725"/>
                <a:chExt cx="743650" cy="49200"/>
              </a:xfrm>
            </p:grpSpPr>
            <p:sp>
              <p:nvSpPr>
                <p:cNvPr id="15030" name="Google Shape;1503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1" name="Google Shape;1503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2" name="Google Shape;1503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3" name="Google Shape;1503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4" name="Google Shape;1503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5" name="Google Shape;15035;p39"/>
              <p:cNvGrpSpPr/>
              <p:nvPr/>
            </p:nvGrpSpPr>
            <p:grpSpPr>
              <a:xfrm>
                <a:off x="157330" y="1255171"/>
                <a:ext cx="606149" cy="40103"/>
                <a:chOff x="157325" y="384725"/>
                <a:chExt cx="743650" cy="49200"/>
              </a:xfrm>
            </p:grpSpPr>
            <p:sp>
              <p:nvSpPr>
                <p:cNvPr id="15036" name="Google Shape;1503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7" name="Google Shape;1503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8" name="Google Shape;1503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9" name="Google Shape;1503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0" name="Google Shape;1504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1" name="Google Shape;15041;p39"/>
              <p:cNvGrpSpPr/>
              <p:nvPr/>
            </p:nvGrpSpPr>
            <p:grpSpPr>
              <a:xfrm>
                <a:off x="157330" y="1439051"/>
                <a:ext cx="606149" cy="40103"/>
                <a:chOff x="157325" y="384725"/>
                <a:chExt cx="743650" cy="49200"/>
              </a:xfrm>
            </p:grpSpPr>
            <p:sp>
              <p:nvSpPr>
                <p:cNvPr id="15042" name="Google Shape;1504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3" name="Google Shape;1504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4" name="Google Shape;1504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5" name="Google Shape;1504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6" name="Google Shape;1504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7" name="Google Shape;15047;p39"/>
              <p:cNvGrpSpPr/>
              <p:nvPr/>
            </p:nvGrpSpPr>
            <p:grpSpPr>
              <a:xfrm>
                <a:off x="157330" y="1806812"/>
                <a:ext cx="606149" cy="40103"/>
                <a:chOff x="157325" y="384725"/>
                <a:chExt cx="743650" cy="49200"/>
              </a:xfrm>
            </p:grpSpPr>
            <p:sp>
              <p:nvSpPr>
                <p:cNvPr id="15048" name="Google Shape;1504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9" name="Google Shape;1504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0" name="Google Shape;1505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1" name="Google Shape;1505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2" name="Google Shape;1505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3" name="Google Shape;15053;p39"/>
              <p:cNvGrpSpPr/>
              <p:nvPr/>
            </p:nvGrpSpPr>
            <p:grpSpPr>
              <a:xfrm>
                <a:off x="157330" y="1622932"/>
                <a:ext cx="606149" cy="40103"/>
                <a:chOff x="157325" y="384725"/>
                <a:chExt cx="743650" cy="49200"/>
              </a:xfrm>
            </p:grpSpPr>
            <p:sp>
              <p:nvSpPr>
                <p:cNvPr id="15054" name="Google Shape;1505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5" name="Google Shape;1505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6" name="Google Shape;1505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7" name="Google Shape;1505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8" name="Google Shape;1505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9" name="Google Shape;15059;p39"/>
              <p:cNvGrpSpPr/>
              <p:nvPr/>
            </p:nvGrpSpPr>
            <p:grpSpPr>
              <a:xfrm>
                <a:off x="157330" y="1990693"/>
                <a:ext cx="606149" cy="40103"/>
                <a:chOff x="157325" y="384725"/>
                <a:chExt cx="743650" cy="49200"/>
              </a:xfrm>
            </p:grpSpPr>
            <p:sp>
              <p:nvSpPr>
                <p:cNvPr id="15060" name="Google Shape;1506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1" name="Google Shape;1506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2" name="Google Shape;1506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3" name="Google Shape;1506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4" name="Google Shape;1506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5" name="Google Shape;15065;p39"/>
              <p:cNvGrpSpPr/>
              <p:nvPr/>
            </p:nvGrpSpPr>
            <p:grpSpPr>
              <a:xfrm>
                <a:off x="157330" y="2174574"/>
                <a:ext cx="606149" cy="40103"/>
                <a:chOff x="157325" y="384725"/>
                <a:chExt cx="743650" cy="49200"/>
              </a:xfrm>
            </p:grpSpPr>
            <p:sp>
              <p:nvSpPr>
                <p:cNvPr id="15066" name="Google Shape;1506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7" name="Google Shape;1506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8" name="Google Shape;1506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9" name="Google Shape;1506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0" name="Google Shape;1507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1" name="Google Shape;15071;p39"/>
              <p:cNvGrpSpPr/>
              <p:nvPr/>
            </p:nvGrpSpPr>
            <p:grpSpPr>
              <a:xfrm>
                <a:off x="157330" y="2358454"/>
                <a:ext cx="606149" cy="40103"/>
                <a:chOff x="157325" y="384725"/>
                <a:chExt cx="743650" cy="49200"/>
              </a:xfrm>
            </p:grpSpPr>
            <p:sp>
              <p:nvSpPr>
                <p:cNvPr id="15072" name="Google Shape;1507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3" name="Google Shape;1507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4" name="Google Shape;1507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5" name="Google Shape;1507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6" name="Google Shape;1507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7" name="Google Shape;15077;p39"/>
              <p:cNvGrpSpPr/>
              <p:nvPr/>
            </p:nvGrpSpPr>
            <p:grpSpPr>
              <a:xfrm>
                <a:off x="157330" y="2542335"/>
                <a:ext cx="606149" cy="40103"/>
                <a:chOff x="157325" y="384725"/>
                <a:chExt cx="743650" cy="49200"/>
              </a:xfrm>
            </p:grpSpPr>
            <p:sp>
              <p:nvSpPr>
                <p:cNvPr id="15078" name="Google Shape;1507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9" name="Google Shape;1507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0" name="Google Shape;1508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1" name="Google Shape;1508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2" name="Google Shape;1508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3" name="Google Shape;15083;p39"/>
              <p:cNvGrpSpPr/>
              <p:nvPr/>
            </p:nvGrpSpPr>
            <p:grpSpPr>
              <a:xfrm>
                <a:off x="157330" y="2726215"/>
                <a:ext cx="606149" cy="40103"/>
                <a:chOff x="157325" y="384725"/>
                <a:chExt cx="743650" cy="49200"/>
              </a:xfrm>
            </p:grpSpPr>
            <p:sp>
              <p:nvSpPr>
                <p:cNvPr id="15084" name="Google Shape;1508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5" name="Google Shape;1508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6" name="Google Shape;1508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7" name="Google Shape;1508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8" name="Google Shape;1508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9" name="Google Shape;15089;p39"/>
              <p:cNvGrpSpPr/>
              <p:nvPr/>
            </p:nvGrpSpPr>
            <p:grpSpPr>
              <a:xfrm>
                <a:off x="157330" y="2910096"/>
                <a:ext cx="606149" cy="40103"/>
                <a:chOff x="157325" y="384725"/>
                <a:chExt cx="743650" cy="49200"/>
              </a:xfrm>
            </p:grpSpPr>
            <p:sp>
              <p:nvSpPr>
                <p:cNvPr id="15090" name="Google Shape;1509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1" name="Google Shape;1509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2" name="Google Shape;1509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3" name="Google Shape;1509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4" name="Google Shape;1509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5" name="Google Shape;15095;p39"/>
              <p:cNvGrpSpPr/>
              <p:nvPr/>
            </p:nvGrpSpPr>
            <p:grpSpPr>
              <a:xfrm>
                <a:off x="157330" y="3093976"/>
                <a:ext cx="606149" cy="40103"/>
                <a:chOff x="157325" y="384725"/>
                <a:chExt cx="743650" cy="49200"/>
              </a:xfrm>
            </p:grpSpPr>
            <p:sp>
              <p:nvSpPr>
                <p:cNvPr id="15096" name="Google Shape;1509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7" name="Google Shape;1509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8" name="Google Shape;1509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9" name="Google Shape;1509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0" name="Google Shape;1510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1" name="Google Shape;15101;p39"/>
              <p:cNvGrpSpPr/>
              <p:nvPr/>
            </p:nvGrpSpPr>
            <p:grpSpPr>
              <a:xfrm>
                <a:off x="157330" y="3277857"/>
                <a:ext cx="606149" cy="40103"/>
                <a:chOff x="157325" y="384725"/>
                <a:chExt cx="743650" cy="49200"/>
              </a:xfrm>
            </p:grpSpPr>
            <p:sp>
              <p:nvSpPr>
                <p:cNvPr id="15102" name="Google Shape;1510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3" name="Google Shape;1510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4" name="Google Shape;1510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5" name="Google Shape;1510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6" name="Google Shape;1510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7" name="Google Shape;15107;p39"/>
              <p:cNvGrpSpPr/>
              <p:nvPr/>
            </p:nvGrpSpPr>
            <p:grpSpPr>
              <a:xfrm>
                <a:off x="157330" y="3461737"/>
                <a:ext cx="606149" cy="40103"/>
                <a:chOff x="157325" y="384725"/>
                <a:chExt cx="743650" cy="49200"/>
              </a:xfrm>
            </p:grpSpPr>
            <p:sp>
              <p:nvSpPr>
                <p:cNvPr id="15108" name="Google Shape;1510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9" name="Google Shape;1510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0" name="Google Shape;1511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1" name="Google Shape;1511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2" name="Google Shape;1511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3" name="Google Shape;15113;p39"/>
              <p:cNvGrpSpPr/>
              <p:nvPr/>
            </p:nvGrpSpPr>
            <p:grpSpPr>
              <a:xfrm>
                <a:off x="157330" y="3645618"/>
                <a:ext cx="606149" cy="40103"/>
                <a:chOff x="157325" y="384725"/>
                <a:chExt cx="743650" cy="49200"/>
              </a:xfrm>
            </p:grpSpPr>
            <p:sp>
              <p:nvSpPr>
                <p:cNvPr id="15114" name="Google Shape;1511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5" name="Google Shape;1511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6" name="Google Shape;1511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7" name="Google Shape;1511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8" name="Google Shape;1511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9" name="Google Shape;15119;p39"/>
              <p:cNvGrpSpPr/>
              <p:nvPr/>
            </p:nvGrpSpPr>
            <p:grpSpPr>
              <a:xfrm>
                <a:off x="157330" y="4013379"/>
                <a:ext cx="606149" cy="40103"/>
                <a:chOff x="157325" y="384725"/>
                <a:chExt cx="743650" cy="49200"/>
              </a:xfrm>
            </p:grpSpPr>
            <p:sp>
              <p:nvSpPr>
                <p:cNvPr id="15120" name="Google Shape;1512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1" name="Google Shape;1512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2" name="Google Shape;1512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3" name="Google Shape;1512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4" name="Google Shape;1512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5" name="Google Shape;15125;p39"/>
              <p:cNvGrpSpPr/>
              <p:nvPr/>
            </p:nvGrpSpPr>
            <p:grpSpPr>
              <a:xfrm>
                <a:off x="157330" y="3829499"/>
                <a:ext cx="606149" cy="40103"/>
                <a:chOff x="157325" y="384725"/>
                <a:chExt cx="743650" cy="49200"/>
              </a:xfrm>
            </p:grpSpPr>
            <p:sp>
              <p:nvSpPr>
                <p:cNvPr id="15126" name="Google Shape;1512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7" name="Google Shape;1512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8" name="Google Shape;1512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9" name="Google Shape;1512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0" name="Google Shape;1513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1" name="Google Shape;15131;p39"/>
              <p:cNvGrpSpPr/>
              <p:nvPr/>
            </p:nvGrpSpPr>
            <p:grpSpPr>
              <a:xfrm>
                <a:off x="157330" y="4197260"/>
                <a:ext cx="606149" cy="40103"/>
                <a:chOff x="157325" y="384725"/>
                <a:chExt cx="743650" cy="49200"/>
              </a:xfrm>
            </p:grpSpPr>
            <p:sp>
              <p:nvSpPr>
                <p:cNvPr id="15132" name="Google Shape;1513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3" name="Google Shape;1513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4" name="Google Shape;1513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5" name="Google Shape;1513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6" name="Google Shape;1513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7" name="Google Shape;15137;p39"/>
              <p:cNvGrpSpPr/>
              <p:nvPr/>
            </p:nvGrpSpPr>
            <p:grpSpPr>
              <a:xfrm>
                <a:off x="157330" y="4381140"/>
                <a:ext cx="606149" cy="40103"/>
                <a:chOff x="157325" y="384725"/>
                <a:chExt cx="743650" cy="49200"/>
              </a:xfrm>
            </p:grpSpPr>
            <p:sp>
              <p:nvSpPr>
                <p:cNvPr id="15138" name="Google Shape;1513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9" name="Google Shape;1513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0" name="Google Shape;1514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1" name="Google Shape;1514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2" name="Google Shape;1514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143" name="Google Shape;15143;p39"/>
          <p:cNvGrpSpPr/>
          <p:nvPr/>
        </p:nvGrpSpPr>
        <p:grpSpPr>
          <a:xfrm rot="5400000">
            <a:off x="-2391822" y="1884873"/>
            <a:ext cx="6234568" cy="435094"/>
            <a:chOff x="-130297" y="4708398"/>
            <a:chExt cx="6234568" cy="435094"/>
          </a:xfrm>
        </p:grpSpPr>
        <p:grpSp>
          <p:nvGrpSpPr>
            <p:cNvPr id="15144" name="Google Shape;15144;p39"/>
            <p:cNvGrpSpPr/>
            <p:nvPr/>
          </p:nvGrpSpPr>
          <p:grpSpPr>
            <a:xfrm rot="5400000">
              <a:off x="1184428" y="3393674"/>
              <a:ext cx="435094" cy="3064543"/>
              <a:chOff x="157330" y="151887"/>
              <a:chExt cx="606149" cy="4269356"/>
            </a:xfrm>
          </p:grpSpPr>
          <p:grpSp>
            <p:nvGrpSpPr>
              <p:cNvPr id="15145" name="Google Shape;15145;p39"/>
              <p:cNvGrpSpPr/>
              <p:nvPr/>
            </p:nvGrpSpPr>
            <p:grpSpPr>
              <a:xfrm>
                <a:off x="157330" y="151887"/>
                <a:ext cx="606149" cy="40103"/>
                <a:chOff x="157325" y="384725"/>
                <a:chExt cx="743650" cy="49200"/>
              </a:xfrm>
            </p:grpSpPr>
            <p:sp>
              <p:nvSpPr>
                <p:cNvPr id="15146" name="Google Shape;1514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7" name="Google Shape;1514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8" name="Google Shape;1514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9" name="Google Shape;1514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0" name="Google Shape;1515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1" name="Google Shape;15151;p39"/>
              <p:cNvGrpSpPr/>
              <p:nvPr/>
            </p:nvGrpSpPr>
            <p:grpSpPr>
              <a:xfrm>
                <a:off x="157330" y="335768"/>
                <a:ext cx="606149" cy="40103"/>
                <a:chOff x="157325" y="384725"/>
                <a:chExt cx="743650" cy="49200"/>
              </a:xfrm>
            </p:grpSpPr>
            <p:sp>
              <p:nvSpPr>
                <p:cNvPr id="15152" name="Google Shape;1515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3" name="Google Shape;1515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4" name="Google Shape;1515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5" name="Google Shape;1515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6" name="Google Shape;1515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7" name="Google Shape;15157;p39"/>
              <p:cNvGrpSpPr/>
              <p:nvPr/>
            </p:nvGrpSpPr>
            <p:grpSpPr>
              <a:xfrm>
                <a:off x="157330" y="519649"/>
                <a:ext cx="606149" cy="40103"/>
                <a:chOff x="157325" y="384725"/>
                <a:chExt cx="743650" cy="49200"/>
              </a:xfrm>
            </p:grpSpPr>
            <p:sp>
              <p:nvSpPr>
                <p:cNvPr id="15158" name="Google Shape;1515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9" name="Google Shape;1515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0" name="Google Shape;1516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1" name="Google Shape;1516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2" name="Google Shape;1516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3" name="Google Shape;15163;p39"/>
              <p:cNvGrpSpPr/>
              <p:nvPr/>
            </p:nvGrpSpPr>
            <p:grpSpPr>
              <a:xfrm>
                <a:off x="157330" y="703529"/>
                <a:ext cx="606149" cy="40103"/>
                <a:chOff x="157325" y="384725"/>
                <a:chExt cx="743650" cy="49200"/>
              </a:xfrm>
            </p:grpSpPr>
            <p:sp>
              <p:nvSpPr>
                <p:cNvPr id="15164" name="Google Shape;1516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5" name="Google Shape;1516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6" name="Google Shape;1516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7" name="Google Shape;1516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8" name="Google Shape;1516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9" name="Google Shape;15169;p39"/>
              <p:cNvGrpSpPr/>
              <p:nvPr/>
            </p:nvGrpSpPr>
            <p:grpSpPr>
              <a:xfrm>
                <a:off x="157330" y="887410"/>
                <a:ext cx="606149" cy="40103"/>
                <a:chOff x="157325" y="384725"/>
                <a:chExt cx="743650" cy="49200"/>
              </a:xfrm>
            </p:grpSpPr>
            <p:sp>
              <p:nvSpPr>
                <p:cNvPr id="15170" name="Google Shape;1517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1" name="Google Shape;1517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2" name="Google Shape;1517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3" name="Google Shape;1517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4" name="Google Shape;1517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5" name="Google Shape;15175;p39"/>
              <p:cNvGrpSpPr/>
              <p:nvPr/>
            </p:nvGrpSpPr>
            <p:grpSpPr>
              <a:xfrm>
                <a:off x="157330" y="1071290"/>
                <a:ext cx="606149" cy="40103"/>
                <a:chOff x="157325" y="384725"/>
                <a:chExt cx="743650" cy="49200"/>
              </a:xfrm>
            </p:grpSpPr>
            <p:sp>
              <p:nvSpPr>
                <p:cNvPr id="15176" name="Google Shape;1517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7" name="Google Shape;1517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8" name="Google Shape;1517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9" name="Google Shape;1517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0" name="Google Shape;1518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1" name="Google Shape;15181;p39"/>
              <p:cNvGrpSpPr/>
              <p:nvPr/>
            </p:nvGrpSpPr>
            <p:grpSpPr>
              <a:xfrm>
                <a:off x="157330" y="1255171"/>
                <a:ext cx="606149" cy="40103"/>
                <a:chOff x="157325" y="384725"/>
                <a:chExt cx="743650" cy="49200"/>
              </a:xfrm>
            </p:grpSpPr>
            <p:sp>
              <p:nvSpPr>
                <p:cNvPr id="15182" name="Google Shape;1518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3" name="Google Shape;1518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4" name="Google Shape;1518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5" name="Google Shape;1518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6" name="Google Shape;1518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7" name="Google Shape;15187;p39"/>
              <p:cNvGrpSpPr/>
              <p:nvPr/>
            </p:nvGrpSpPr>
            <p:grpSpPr>
              <a:xfrm>
                <a:off x="157330" y="1439051"/>
                <a:ext cx="606149" cy="40103"/>
                <a:chOff x="157325" y="384725"/>
                <a:chExt cx="743650" cy="49200"/>
              </a:xfrm>
            </p:grpSpPr>
            <p:sp>
              <p:nvSpPr>
                <p:cNvPr id="15188" name="Google Shape;1518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9" name="Google Shape;1518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0" name="Google Shape;1519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1" name="Google Shape;1519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2" name="Google Shape;1519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3" name="Google Shape;15193;p39"/>
              <p:cNvGrpSpPr/>
              <p:nvPr/>
            </p:nvGrpSpPr>
            <p:grpSpPr>
              <a:xfrm>
                <a:off x="157330" y="1806812"/>
                <a:ext cx="606149" cy="40103"/>
                <a:chOff x="157325" y="384725"/>
                <a:chExt cx="743650" cy="49200"/>
              </a:xfrm>
            </p:grpSpPr>
            <p:sp>
              <p:nvSpPr>
                <p:cNvPr id="15194" name="Google Shape;1519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5" name="Google Shape;1519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6" name="Google Shape;1519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7" name="Google Shape;1519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8" name="Google Shape;1519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9" name="Google Shape;15199;p39"/>
              <p:cNvGrpSpPr/>
              <p:nvPr/>
            </p:nvGrpSpPr>
            <p:grpSpPr>
              <a:xfrm>
                <a:off x="157330" y="1622932"/>
                <a:ext cx="606149" cy="40103"/>
                <a:chOff x="157325" y="384725"/>
                <a:chExt cx="743650" cy="49200"/>
              </a:xfrm>
            </p:grpSpPr>
            <p:sp>
              <p:nvSpPr>
                <p:cNvPr id="15200" name="Google Shape;1520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1" name="Google Shape;1520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2" name="Google Shape;1520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3" name="Google Shape;1520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4" name="Google Shape;1520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5" name="Google Shape;15205;p39"/>
              <p:cNvGrpSpPr/>
              <p:nvPr/>
            </p:nvGrpSpPr>
            <p:grpSpPr>
              <a:xfrm>
                <a:off x="157330" y="1990693"/>
                <a:ext cx="606149" cy="40103"/>
                <a:chOff x="157325" y="384725"/>
                <a:chExt cx="743650" cy="49200"/>
              </a:xfrm>
            </p:grpSpPr>
            <p:sp>
              <p:nvSpPr>
                <p:cNvPr id="15206" name="Google Shape;1520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7" name="Google Shape;1520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8" name="Google Shape;1520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9" name="Google Shape;1520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0" name="Google Shape;1521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1" name="Google Shape;15211;p39"/>
              <p:cNvGrpSpPr/>
              <p:nvPr/>
            </p:nvGrpSpPr>
            <p:grpSpPr>
              <a:xfrm>
                <a:off x="157330" y="2174574"/>
                <a:ext cx="606149" cy="40103"/>
                <a:chOff x="157325" y="384725"/>
                <a:chExt cx="743650" cy="49200"/>
              </a:xfrm>
            </p:grpSpPr>
            <p:sp>
              <p:nvSpPr>
                <p:cNvPr id="15212" name="Google Shape;1521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3" name="Google Shape;1521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4" name="Google Shape;1521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5" name="Google Shape;1521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6" name="Google Shape;1521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7" name="Google Shape;15217;p39"/>
              <p:cNvGrpSpPr/>
              <p:nvPr/>
            </p:nvGrpSpPr>
            <p:grpSpPr>
              <a:xfrm>
                <a:off x="157330" y="2358454"/>
                <a:ext cx="606149" cy="40103"/>
                <a:chOff x="157325" y="384725"/>
                <a:chExt cx="743650" cy="49200"/>
              </a:xfrm>
            </p:grpSpPr>
            <p:sp>
              <p:nvSpPr>
                <p:cNvPr id="15218" name="Google Shape;1521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9" name="Google Shape;1521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0" name="Google Shape;1522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1" name="Google Shape;1522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2" name="Google Shape;1522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3" name="Google Shape;15223;p39"/>
              <p:cNvGrpSpPr/>
              <p:nvPr/>
            </p:nvGrpSpPr>
            <p:grpSpPr>
              <a:xfrm>
                <a:off x="157330" y="2542335"/>
                <a:ext cx="606149" cy="40103"/>
                <a:chOff x="157325" y="384725"/>
                <a:chExt cx="743650" cy="49200"/>
              </a:xfrm>
            </p:grpSpPr>
            <p:sp>
              <p:nvSpPr>
                <p:cNvPr id="15224" name="Google Shape;1522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5" name="Google Shape;1522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6" name="Google Shape;1522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7" name="Google Shape;1522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8" name="Google Shape;1522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9" name="Google Shape;15229;p39"/>
              <p:cNvGrpSpPr/>
              <p:nvPr/>
            </p:nvGrpSpPr>
            <p:grpSpPr>
              <a:xfrm>
                <a:off x="157330" y="2726215"/>
                <a:ext cx="606149" cy="40103"/>
                <a:chOff x="157325" y="384725"/>
                <a:chExt cx="743650" cy="49200"/>
              </a:xfrm>
            </p:grpSpPr>
            <p:sp>
              <p:nvSpPr>
                <p:cNvPr id="15230" name="Google Shape;1523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1" name="Google Shape;1523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2" name="Google Shape;1523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3" name="Google Shape;1523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4" name="Google Shape;1523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5" name="Google Shape;15235;p39"/>
              <p:cNvGrpSpPr/>
              <p:nvPr/>
            </p:nvGrpSpPr>
            <p:grpSpPr>
              <a:xfrm>
                <a:off x="157330" y="2910096"/>
                <a:ext cx="606149" cy="40103"/>
                <a:chOff x="157325" y="384725"/>
                <a:chExt cx="743650" cy="49200"/>
              </a:xfrm>
            </p:grpSpPr>
            <p:sp>
              <p:nvSpPr>
                <p:cNvPr id="15236" name="Google Shape;1523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7" name="Google Shape;1523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8" name="Google Shape;1523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9" name="Google Shape;1523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0" name="Google Shape;1524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1" name="Google Shape;15241;p39"/>
              <p:cNvGrpSpPr/>
              <p:nvPr/>
            </p:nvGrpSpPr>
            <p:grpSpPr>
              <a:xfrm>
                <a:off x="157330" y="3093976"/>
                <a:ext cx="606149" cy="40103"/>
                <a:chOff x="157325" y="384725"/>
                <a:chExt cx="743650" cy="49200"/>
              </a:xfrm>
            </p:grpSpPr>
            <p:sp>
              <p:nvSpPr>
                <p:cNvPr id="15242" name="Google Shape;1524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3" name="Google Shape;1524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4" name="Google Shape;1524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5" name="Google Shape;1524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6" name="Google Shape;1524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7" name="Google Shape;15247;p39"/>
              <p:cNvGrpSpPr/>
              <p:nvPr/>
            </p:nvGrpSpPr>
            <p:grpSpPr>
              <a:xfrm>
                <a:off x="157330" y="3277857"/>
                <a:ext cx="606149" cy="40103"/>
                <a:chOff x="157325" y="384725"/>
                <a:chExt cx="743650" cy="49200"/>
              </a:xfrm>
            </p:grpSpPr>
            <p:sp>
              <p:nvSpPr>
                <p:cNvPr id="15248" name="Google Shape;1524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9" name="Google Shape;1524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0" name="Google Shape;1525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1" name="Google Shape;1525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2" name="Google Shape;1525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3" name="Google Shape;15253;p39"/>
              <p:cNvGrpSpPr/>
              <p:nvPr/>
            </p:nvGrpSpPr>
            <p:grpSpPr>
              <a:xfrm>
                <a:off x="157330" y="3461737"/>
                <a:ext cx="606149" cy="40103"/>
                <a:chOff x="157325" y="384725"/>
                <a:chExt cx="743650" cy="49200"/>
              </a:xfrm>
            </p:grpSpPr>
            <p:sp>
              <p:nvSpPr>
                <p:cNvPr id="15254" name="Google Shape;1525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5" name="Google Shape;1525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6" name="Google Shape;1525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7" name="Google Shape;1525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8" name="Google Shape;1525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9" name="Google Shape;15259;p39"/>
              <p:cNvGrpSpPr/>
              <p:nvPr/>
            </p:nvGrpSpPr>
            <p:grpSpPr>
              <a:xfrm>
                <a:off x="157330" y="3645618"/>
                <a:ext cx="606149" cy="40103"/>
                <a:chOff x="157325" y="384725"/>
                <a:chExt cx="743650" cy="49200"/>
              </a:xfrm>
            </p:grpSpPr>
            <p:sp>
              <p:nvSpPr>
                <p:cNvPr id="15260" name="Google Shape;1526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1" name="Google Shape;1526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2" name="Google Shape;1526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3" name="Google Shape;1526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4" name="Google Shape;1526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5" name="Google Shape;15265;p39"/>
              <p:cNvGrpSpPr/>
              <p:nvPr/>
            </p:nvGrpSpPr>
            <p:grpSpPr>
              <a:xfrm>
                <a:off x="157330" y="4013379"/>
                <a:ext cx="606149" cy="40103"/>
                <a:chOff x="157325" y="384725"/>
                <a:chExt cx="743650" cy="49200"/>
              </a:xfrm>
            </p:grpSpPr>
            <p:sp>
              <p:nvSpPr>
                <p:cNvPr id="15266" name="Google Shape;1526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7" name="Google Shape;1526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8" name="Google Shape;1526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9" name="Google Shape;1526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0" name="Google Shape;1527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1" name="Google Shape;15271;p39"/>
              <p:cNvGrpSpPr/>
              <p:nvPr/>
            </p:nvGrpSpPr>
            <p:grpSpPr>
              <a:xfrm>
                <a:off x="157330" y="3829499"/>
                <a:ext cx="606149" cy="40103"/>
                <a:chOff x="157325" y="384725"/>
                <a:chExt cx="743650" cy="49200"/>
              </a:xfrm>
            </p:grpSpPr>
            <p:sp>
              <p:nvSpPr>
                <p:cNvPr id="15272" name="Google Shape;1527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3" name="Google Shape;1527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4" name="Google Shape;1527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5" name="Google Shape;1527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6" name="Google Shape;1527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7" name="Google Shape;15277;p39"/>
              <p:cNvGrpSpPr/>
              <p:nvPr/>
            </p:nvGrpSpPr>
            <p:grpSpPr>
              <a:xfrm>
                <a:off x="157330" y="4197260"/>
                <a:ext cx="606149" cy="40103"/>
                <a:chOff x="157325" y="384725"/>
                <a:chExt cx="743650" cy="49200"/>
              </a:xfrm>
            </p:grpSpPr>
            <p:sp>
              <p:nvSpPr>
                <p:cNvPr id="15278" name="Google Shape;1527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9" name="Google Shape;1527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0" name="Google Shape;1528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1" name="Google Shape;1528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2" name="Google Shape;1528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3" name="Google Shape;15283;p39"/>
              <p:cNvGrpSpPr/>
              <p:nvPr/>
            </p:nvGrpSpPr>
            <p:grpSpPr>
              <a:xfrm>
                <a:off x="157330" y="4381140"/>
                <a:ext cx="606149" cy="40103"/>
                <a:chOff x="157325" y="384725"/>
                <a:chExt cx="743650" cy="49200"/>
              </a:xfrm>
            </p:grpSpPr>
            <p:sp>
              <p:nvSpPr>
                <p:cNvPr id="15284" name="Google Shape;1528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5" name="Google Shape;1528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6" name="Google Shape;1528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7" name="Google Shape;1528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8" name="Google Shape;1528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89" name="Google Shape;15289;p39"/>
            <p:cNvGrpSpPr/>
            <p:nvPr/>
          </p:nvGrpSpPr>
          <p:grpSpPr>
            <a:xfrm rot="5400000">
              <a:off x="4354453" y="3393674"/>
              <a:ext cx="435094" cy="3064543"/>
              <a:chOff x="157330" y="151887"/>
              <a:chExt cx="606149" cy="4269356"/>
            </a:xfrm>
          </p:grpSpPr>
          <p:grpSp>
            <p:nvGrpSpPr>
              <p:cNvPr id="15290" name="Google Shape;15290;p39"/>
              <p:cNvGrpSpPr/>
              <p:nvPr/>
            </p:nvGrpSpPr>
            <p:grpSpPr>
              <a:xfrm>
                <a:off x="157330" y="151887"/>
                <a:ext cx="606149" cy="40103"/>
                <a:chOff x="157325" y="384725"/>
                <a:chExt cx="743650" cy="49200"/>
              </a:xfrm>
            </p:grpSpPr>
            <p:sp>
              <p:nvSpPr>
                <p:cNvPr id="15291" name="Google Shape;1529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2" name="Google Shape;1529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3" name="Google Shape;1529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4" name="Google Shape;1529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5" name="Google Shape;1529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6" name="Google Shape;15296;p39"/>
              <p:cNvGrpSpPr/>
              <p:nvPr/>
            </p:nvGrpSpPr>
            <p:grpSpPr>
              <a:xfrm>
                <a:off x="157330" y="335768"/>
                <a:ext cx="606149" cy="40103"/>
                <a:chOff x="157325" y="384725"/>
                <a:chExt cx="743650" cy="49200"/>
              </a:xfrm>
            </p:grpSpPr>
            <p:sp>
              <p:nvSpPr>
                <p:cNvPr id="15297" name="Google Shape;1529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8" name="Google Shape;1529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9" name="Google Shape;1529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0" name="Google Shape;1530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1" name="Google Shape;1530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2" name="Google Shape;15302;p39"/>
              <p:cNvGrpSpPr/>
              <p:nvPr/>
            </p:nvGrpSpPr>
            <p:grpSpPr>
              <a:xfrm>
                <a:off x="157330" y="519649"/>
                <a:ext cx="606149" cy="40103"/>
                <a:chOff x="157325" y="384725"/>
                <a:chExt cx="743650" cy="49200"/>
              </a:xfrm>
            </p:grpSpPr>
            <p:sp>
              <p:nvSpPr>
                <p:cNvPr id="15303" name="Google Shape;1530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4" name="Google Shape;1530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5" name="Google Shape;1530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6" name="Google Shape;1530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7" name="Google Shape;1530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8" name="Google Shape;15308;p39"/>
              <p:cNvGrpSpPr/>
              <p:nvPr/>
            </p:nvGrpSpPr>
            <p:grpSpPr>
              <a:xfrm>
                <a:off x="157330" y="703529"/>
                <a:ext cx="606149" cy="40103"/>
                <a:chOff x="157325" y="384725"/>
                <a:chExt cx="743650" cy="49200"/>
              </a:xfrm>
            </p:grpSpPr>
            <p:sp>
              <p:nvSpPr>
                <p:cNvPr id="15309" name="Google Shape;1530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0" name="Google Shape;1531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1" name="Google Shape;1531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2" name="Google Shape;1531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3" name="Google Shape;1531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4" name="Google Shape;15314;p39"/>
              <p:cNvGrpSpPr/>
              <p:nvPr/>
            </p:nvGrpSpPr>
            <p:grpSpPr>
              <a:xfrm>
                <a:off x="157330" y="887410"/>
                <a:ext cx="606149" cy="40103"/>
                <a:chOff x="157325" y="384725"/>
                <a:chExt cx="743650" cy="49200"/>
              </a:xfrm>
            </p:grpSpPr>
            <p:sp>
              <p:nvSpPr>
                <p:cNvPr id="15315" name="Google Shape;1531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6" name="Google Shape;1531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7" name="Google Shape;1531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8" name="Google Shape;1531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9" name="Google Shape;1531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0" name="Google Shape;15320;p39"/>
              <p:cNvGrpSpPr/>
              <p:nvPr/>
            </p:nvGrpSpPr>
            <p:grpSpPr>
              <a:xfrm>
                <a:off x="157330" y="1071290"/>
                <a:ext cx="606149" cy="40103"/>
                <a:chOff x="157325" y="384725"/>
                <a:chExt cx="743650" cy="49200"/>
              </a:xfrm>
            </p:grpSpPr>
            <p:sp>
              <p:nvSpPr>
                <p:cNvPr id="15321" name="Google Shape;1532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2" name="Google Shape;1532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3" name="Google Shape;1532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4" name="Google Shape;1532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5" name="Google Shape;1532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6" name="Google Shape;15326;p39"/>
              <p:cNvGrpSpPr/>
              <p:nvPr/>
            </p:nvGrpSpPr>
            <p:grpSpPr>
              <a:xfrm>
                <a:off x="157330" y="1255171"/>
                <a:ext cx="606149" cy="40103"/>
                <a:chOff x="157325" y="384725"/>
                <a:chExt cx="743650" cy="49200"/>
              </a:xfrm>
            </p:grpSpPr>
            <p:sp>
              <p:nvSpPr>
                <p:cNvPr id="15327" name="Google Shape;1532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8" name="Google Shape;1532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9" name="Google Shape;1532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0" name="Google Shape;1533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1" name="Google Shape;1533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2" name="Google Shape;15332;p39"/>
              <p:cNvGrpSpPr/>
              <p:nvPr/>
            </p:nvGrpSpPr>
            <p:grpSpPr>
              <a:xfrm>
                <a:off x="157330" y="1439051"/>
                <a:ext cx="606149" cy="40103"/>
                <a:chOff x="157325" y="384725"/>
                <a:chExt cx="743650" cy="49200"/>
              </a:xfrm>
            </p:grpSpPr>
            <p:sp>
              <p:nvSpPr>
                <p:cNvPr id="15333" name="Google Shape;1533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4" name="Google Shape;1533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5" name="Google Shape;1533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6" name="Google Shape;1533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7" name="Google Shape;1533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8" name="Google Shape;15338;p39"/>
              <p:cNvGrpSpPr/>
              <p:nvPr/>
            </p:nvGrpSpPr>
            <p:grpSpPr>
              <a:xfrm>
                <a:off x="157330" y="1806812"/>
                <a:ext cx="606149" cy="40103"/>
                <a:chOff x="157325" y="384725"/>
                <a:chExt cx="743650" cy="49200"/>
              </a:xfrm>
            </p:grpSpPr>
            <p:sp>
              <p:nvSpPr>
                <p:cNvPr id="15339" name="Google Shape;1533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0" name="Google Shape;1534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1" name="Google Shape;1534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2" name="Google Shape;1534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3" name="Google Shape;1534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4" name="Google Shape;15344;p39"/>
              <p:cNvGrpSpPr/>
              <p:nvPr/>
            </p:nvGrpSpPr>
            <p:grpSpPr>
              <a:xfrm>
                <a:off x="157330" y="1622932"/>
                <a:ext cx="606149" cy="40103"/>
                <a:chOff x="157325" y="384725"/>
                <a:chExt cx="743650" cy="49200"/>
              </a:xfrm>
            </p:grpSpPr>
            <p:sp>
              <p:nvSpPr>
                <p:cNvPr id="15345" name="Google Shape;1534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6" name="Google Shape;1534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7" name="Google Shape;1534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8" name="Google Shape;1534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9" name="Google Shape;1534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0" name="Google Shape;15350;p39"/>
              <p:cNvGrpSpPr/>
              <p:nvPr/>
            </p:nvGrpSpPr>
            <p:grpSpPr>
              <a:xfrm>
                <a:off x="157330" y="1990693"/>
                <a:ext cx="606149" cy="40103"/>
                <a:chOff x="157325" y="384725"/>
                <a:chExt cx="743650" cy="49200"/>
              </a:xfrm>
            </p:grpSpPr>
            <p:sp>
              <p:nvSpPr>
                <p:cNvPr id="15351" name="Google Shape;1535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2" name="Google Shape;1535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3" name="Google Shape;1535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4" name="Google Shape;1535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5" name="Google Shape;1535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6" name="Google Shape;15356;p39"/>
              <p:cNvGrpSpPr/>
              <p:nvPr/>
            </p:nvGrpSpPr>
            <p:grpSpPr>
              <a:xfrm>
                <a:off x="157330" y="2174574"/>
                <a:ext cx="606149" cy="40103"/>
                <a:chOff x="157325" y="384725"/>
                <a:chExt cx="743650" cy="49200"/>
              </a:xfrm>
            </p:grpSpPr>
            <p:sp>
              <p:nvSpPr>
                <p:cNvPr id="15357" name="Google Shape;1535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8" name="Google Shape;1535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9" name="Google Shape;1535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0" name="Google Shape;1536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1" name="Google Shape;1536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2" name="Google Shape;15362;p39"/>
              <p:cNvGrpSpPr/>
              <p:nvPr/>
            </p:nvGrpSpPr>
            <p:grpSpPr>
              <a:xfrm>
                <a:off x="157330" y="2358454"/>
                <a:ext cx="606149" cy="40103"/>
                <a:chOff x="157325" y="384725"/>
                <a:chExt cx="743650" cy="49200"/>
              </a:xfrm>
            </p:grpSpPr>
            <p:sp>
              <p:nvSpPr>
                <p:cNvPr id="15363" name="Google Shape;1536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4" name="Google Shape;1536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5" name="Google Shape;1536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6" name="Google Shape;1536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7" name="Google Shape;1536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8" name="Google Shape;15368;p39"/>
              <p:cNvGrpSpPr/>
              <p:nvPr/>
            </p:nvGrpSpPr>
            <p:grpSpPr>
              <a:xfrm>
                <a:off x="157330" y="2542335"/>
                <a:ext cx="606149" cy="40103"/>
                <a:chOff x="157325" y="384725"/>
                <a:chExt cx="743650" cy="49200"/>
              </a:xfrm>
            </p:grpSpPr>
            <p:sp>
              <p:nvSpPr>
                <p:cNvPr id="15369" name="Google Shape;1536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0" name="Google Shape;1537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1" name="Google Shape;1537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2" name="Google Shape;1537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3" name="Google Shape;1537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4" name="Google Shape;15374;p39"/>
              <p:cNvGrpSpPr/>
              <p:nvPr/>
            </p:nvGrpSpPr>
            <p:grpSpPr>
              <a:xfrm>
                <a:off x="157330" y="2726215"/>
                <a:ext cx="606149" cy="40103"/>
                <a:chOff x="157325" y="384725"/>
                <a:chExt cx="743650" cy="49200"/>
              </a:xfrm>
            </p:grpSpPr>
            <p:sp>
              <p:nvSpPr>
                <p:cNvPr id="15375" name="Google Shape;1537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6" name="Google Shape;1537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7" name="Google Shape;1537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8" name="Google Shape;1537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9" name="Google Shape;1537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0" name="Google Shape;15380;p39"/>
              <p:cNvGrpSpPr/>
              <p:nvPr/>
            </p:nvGrpSpPr>
            <p:grpSpPr>
              <a:xfrm>
                <a:off x="157330" y="2910096"/>
                <a:ext cx="606149" cy="40103"/>
                <a:chOff x="157325" y="384725"/>
                <a:chExt cx="743650" cy="49200"/>
              </a:xfrm>
            </p:grpSpPr>
            <p:sp>
              <p:nvSpPr>
                <p:cNvPr id="15381" name="Google Shape;1538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2" name="Google Shape;1538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3" name="Google Shape;1538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4" name="Google Shape;1538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5" name="Google Shape;1538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6" name="Google Shape;15386;p39"/>
              <p:cNvGrpSpPr/>
              <p:nvPr/>
            </p:nvGrpSpPr>
            <p:grpSpPr>
              <a:xfrm>
                <a:off x="157330" y="3093976"/>
                <a:ext cx="606149" cy="40103"/>
                <a:chOff x="157325" y="384725"/>
                <a:chExt cx="743650" cy="49200"/>
              </a:xfrm>
            </p:grpSpPr>
            <p:sp>
              <p:nvSpPr>
                <p:cNvPr id="15387" name="Google Shape;1538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8" name="Google Shape;1538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9" name="Google Shape;1538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0" name="Google Shape;1539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1" name="Google Shape;1539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2" name="Google Shape;15392;p39"/>
              <p:cNvGrpSpPr/>
              <p:nvPr/>
            </p:nvGrpSpPr>
            <p:grpSpPr>
              <a:xfrm>
                <a:off x="157330" y="3277857"/>
                <a:ext cx="606149" cy="40103"/>
                <a:chOff x="157325" y="384725"/>
                <a:chExt cx="743650" cy="49200"/>
              </a:xfrm>
            </p:grpSpPr>
            <p:sp>
              <p:nvSpPr>
                <p:cNvPr id="15393" name="Google Shape;1539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4" name="Google Shape;1539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5" name="Google Shape;1539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6" name="Google Shape;1539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7" name="Google Shape;1539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8" name="Google Shape;15398;p39"/>
              <p:cNvGrpSpPr/>
              <p:nvPr/>
            </p:nvGrpSpPr>
            <p:grpSpPr>
              <a:xfrm>
                <a:off x="157330" y="3461737"/>
                <a:ext cx="606149" cy="40103"/>
                <a:chOff x="157325" y="384725"/>
                <a:chExt cx="743650" cy="49200"/>
              </a:xfrm>
            </p:grpSpPr>
            <p:sp>
              <p:nvSpPr>
                <p:cNvPr id="15399" name="Google Shape;1539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0" name="Google Shape;1540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1" name="Google Shape;1540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2" name="Google Shape;1540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3" name="Google Shape;1540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4" name="Google Shape;15404;p39"/>
              <p:cNvGrpSpPr/>
              <p:nvPr/>
            </p:nvGrpSpPr>
            <p:grpSpPr>
              <a:xfrm>
                <a:off x="157330" y="3645618"/>
                <a:ext cx="606149" cy="40103"/>
                <a:chOff x="157325" y="384725"/>
                <a:chExt cx="743650" cy="49200"/>
              </a:xfrm>
            </p:grpSpPr>
            <p:sp>
              <p:nvSpPr>
                <p:cNvPr id="15405" name="Google Shape;1540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6" name="Google Shape;1540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7" name="Google Shape;1540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8" name="Google Shape;1540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9" name="Google Shape;1540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0" name="Google Shape;15410;p39"/>
              <p:cNvGrpSpPr/>
              <p:nvPr/>
            </p:nvGrpSpPr>
            <p:grpSpPr>
              <a:xfrm>
                <a:off x="157330" y="4013379"/>
                <a:ext cx="606149" cy="40103"/>
                <a:chOff x="157325" y="384725"/>
                <a:chExt cx="743650" cy="49200"/>
              </a:xfrm>
            </p:grpSpPr>
            <p:sp>
              <p:nvSpPr>
                <p:cNvPr id="15411" name="Google Shape;1541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2" name="Google Shape;1541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3" name="Google Shape;1541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4" name="Google Shape;1541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5" name="Google Shape;1541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6" name="Google Shape;15416;p39"/>
              <p:cNvGrpSpPr/>
              <p:nvPr/>
            </p:nvGrpSpPr>
            <p:grpSpPr>
              <a:xfrm>
                <a:off x="157330" y="3829499"/>
                <a:ext cx="606149" cy="40103"/>
                <a:chOff x="157325" y="384725"/>
                <a:chExt cx="743650" cy="49200"/>
              </a:xfrm>
            </p:grpSpPr>
            <p:sp>
              <p:nvSpPr>
                <p:cNvPr id="15417" name="Google Shape;1541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8" name="Google Shape;1541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9" name="Google Shape;1541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0" name="Google Shape;1542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1" name="Google Shape;1542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2" name="Google Shape;15422;p39"/>
              <p:cNvGrpSpPr/>
              <p:nvPr/>
            </p:nvGrpSpPr>
            <p:grpSpPr>
              <a:xfrm>
                <a:off x="157330" y="4197260"/>
                <a:ext cx="606149" cy="40103"/>
                <a:chOff x="157325" y="384725"/>
                <a:chExt cx="743650" cy="49200"/>
              </a:xfrm>
            </p:grpSpPr>
            <p:sp>
              <p:nvSpPr>
                <p:cNvPr id="15423" name="Google Shape;1542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4" name="Google Shape;1542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5" name="Google Shape;1542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6" name="Google Shape;1542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7" name="Google Shape;1542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8" name="Google Shape;15428;p39"/>
              <p:cNvGrpSpPr/>
              <p:nvPr/>
            </p:nvGrpSpPr>
            <p:grpSpPr>
              <a:xfrm>
                <a:off x="157330" y="4381140"/>
                <a:ext cx="606149" cy="40103"/>
                <a:chOff x="157325" y="384725"/>
                <a:chExt cx="743650" cy="49200"/>
              </a:xfrm>
            </p:grpSpPr>
            <p:sp>
              <p:nvSpPr>
                <p:cNvPr id="15429" name="Google Shape;1542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0" name="Google Shape;1543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1" name="Google Shape;1543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2" name="Google Shape;1543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3" name="Google Shape;1543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434" name="Google Shape;15434;p39"/>
          <p:cNvGrpSpPr/>
          <p:nvPr/>
        </p:nvGrpSpPr>
        <p:grpSpPr>
          <a:xfrm rot="5400000">
            <a:off x="5314678" y="1884873"/>
            <a:ext cx="6234568" cy="435094"/>
            <a:chOff x="-130297" y="4708398"/>
            <a:chExt cx="6234568" cy="435094"/>
          </a:xfrm>
        </p:grpSpPr>
        <p:grpSp>
          <p:nvGrpSpPr>
            <p:cNvPr id="15435" name="Google Shape;15435;p39"/>
            <p:cNvGrpSpPr/>
            <p:nvPr/>
          </p:nvGrpSpPr>
          <p:grpSpPr>
            <a:xfrm rot="5400000">
              <a:off x="1184428" y="3393674"/>
              <a:ext cx="435094" cy="3064543"/>
              <a:chOff x="157330" y="151887"/>
              <a:chExt cx="606149" cy="4269356"/>
            </a:xfrm>
          </p:grpSpPr>
          <p:grpSp>
            <p:nvGrpSpPr>
              <p:cNvPr id="15436" name="Google Shape;15436;p39"/>
              <p:cNvGrpSpPr/>
              <p:nvPr/>
            </p:nvGrpSpPr>
            <p:grpSpPr>
              <a:xfrm>
                <a:off x="157330" y="151887"/>
                <a:ext cx="606149" cy="40103"/>
                <a:chOff x="157325" y="384725"/>
                <a:chExt cx="743650" cy="49200"/>
              </a:xfrm>
            </p:grpSpPr>
            <p:sp>
              <p:nvSpPr>
                <p:cNvPr id="15437" name="Google Shape;1543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8" name="Google Shape;1543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9" name="Google Shape;1543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0" name="Google Shape;1544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1" name="Google Shape;1544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2" name="Google Shape;15442;p39"/>
              <p:cNvGrpSpPr/>
              <p:nvPr/>
            </p:nvGrpSpPr>
            <p:grpSpPr>
              <a:xfrm>
                <a:off x="157330" y="335768"/>
                <a:ext cx="606149" cy="40103"/>
                <a:chOff x="157325" y="384725"/>
                <a:chExt cx="743650" cy="49200"/>
              </a:xfrm>
            </p:grpSpPr>
            <p:sp>
              <p:nvSpPr>
                <p:cNvPr id="15443" name="Google Shape;1544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4" name="Google Shape;1544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5" name="Google Shape;1544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6" name="Google Shape;1544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7" name="Google Shape;1544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8" name="Google Shape;15448;p39"/>
              <p:cNvGrpSpPr/>
              <p:nvPr/>
            </p:nvGrpSpPr>
            <p:grpSpPr>
              <a:xfrm>
                <a:off x="157330" y="519649"/>
                <a:ext cx="606149" cy="40103"/>
                <a:chOff x="157325" y="384725"/>
                <a:chExt cx="743650" cy="49200"/>
              </a:xfrm>
            </p:grpSpPr>
            <p:sp>
              <p:nvSpPr>
                <p:cNvPr id="15449" name="Google Shape;1544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0" name="Google Shape;1545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1" name="Google Shape;1545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2" name="Google Shape;1545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3" name="Google Shape;1545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4" name="Google Shape;15454;p39"/>
              <p:cNvGrpSpPr/>
              <p:nvPr/>
            </p:nvGrpSpPr>
            <p:grpSpPr>
              <a:xfrm>
                <a:off x="157330" y="703529"/>
                <a:ext cx="606149" cy="40103"/>
                <a:chOff x="157325" y="384725"/>
                <a:chExt cx="743650" cy="49200"/>
              </a:xfrm>
            </p:grpSpPr>
            <p:sp>
              <p:nvSpPr>
                <p:cNvPr id="15455" name="Google Shape;1545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6" name="Google Shape;1545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7" name="Google Shape;1545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8" name="Google Shape;1545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9" name="Google Shape;1545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0" name="Google Shape;15460;p39"/>
              <p:cNvGrpSpPr/>
              <p:nvPr/>
            </p:nvGrpSpPr>
            <p:grpSpPr>
              <a:xfrm>
                <a:off x="157330" y="887410"/>
                <a:ext cx="606149" cy="40103"/>
                <a:chOff x="157325" y="384725"/>
                <a:chExt cx="743650" cy="49200"/>
              </a:xfrm>
            </p:grpSpPr>
            <p:sp>
              <p:nvSpPr>
                <p:cNvPr id="15461" name="Google Shape;1546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2" name="Google Shape;1546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3" name="Google Shape;1546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4" name="Google Shape;1546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5" name="Google Shape;1546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6" name="Google Shape;15466;p39"/>
              <p:cNvGrpSpPr/>
              <p:nvPr/>
            </p:nvGrpSpPr>
            <p:grpSpPr>
              <a:xfrm>
                <a:off x="157330" y="1071290"/>
                <a:ext cx="606149" cy="40103"/>
                <a:chOff x="157325" y="384725"/>
                <a:chExt cx="743650" cy="49200"/>
              </a:xfrm>
            </p:grpSpPr>
            <p:sp>
              <p:nvSpPr>
                <p:cNvPr id="15467" name="Google Shape;1546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8" name="Google Shape;1546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9" name="Google Shape;1546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0" name="Google Shape;1547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1" name="Google Shape;1547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2" name="Google Shape;15472;p39"/>
              <p:cNvGrpSpPr/>
              <p:nvPr/>
            </p:nvGrpSpPr>
            <p:grpSpPr>
              <a:xfrm>
                <a:off x="157330" y="1255171"/>
                <a:ext cx="606149" cy="40103"/>
                <a:chOff x="157325" y="384725"/>
                <a:chExt cx="743650" cy="49200"/>
              </a:xfrm>
            </p:grpSpPr>
            <p:sp>
              <p:nvSpPr>
                <p:cNvPr id="15473" name="Google Shape;1547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4" name="Google Shape;1547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5" name="Google Shape;1547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6" name="Google Shape;1547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7" name="Google Shape;1547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8" name="Google Shape;15478;p39"/>
              <p:cNvGrpSpPr/>
              <p:nvPr/>
            </p:nvGrpSpPr>
            <p:grpSpPr>
              <a:xfrm>
                <a:off x="157330" y="1439051"/>
                <a:ext cx="606149" cy="40103"/>
                <a:chOff x="157325" y="384725"/>
                <a:chExt cx="743650" cy="49200"/>
              </a:xfrm>
            </p:grpSpPr>
            <p:sp>
              <p:nvSpPr>
                <p:cNvPr id="15479" name="Google Shape;1547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0" name="Google Shape;1548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1" name="Google Shape;1548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2" name="Google Shape;1548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3" name="Google Shape;1548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4" name="Google Shape;15484;p39"/>
              <p:cNvGrpSpPr/>
              <p:nvPr/>
            </p:nvGrpSpPr>
            <p:grpSpPr>
              <a:xfrm>
                <a:off x="157330" y="1806812"/>
                <a:ext cx="606149" cy="40103"/>
                <a:chOff x="157325" y="384725"/>
                <a:chExt cx="743650" cy="49200"/>
              </a:xfrm>
            </p:grpSpPr>
            <p:sp>
              <p:nvSpPr>
                <p:cNvPr id="15485" name="Google Shape;1548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6" name="Google Shape;1548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7" name="Google Shape;1548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8" name="Google Shape;1548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9" name="Google Shape;1548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0" name="Google Shape;15490;p39"/>
              <p:cNvGrpSpPr/>
              <p:nvPr/>
            </p:nvGrpSpPr>
            <p:grpSpPr>
              <a:xfrm>
                <a:off x="157330" y="1622932"/>
                <a:ext cx="606149" cy="40103"/>
                <a:chOff x="157325" y="384725"/>
                <a:chExt cx="743650" cy="49200"/>
              </a:xfrm>
            </p:grpSpPr>
            <p:sp>
              <p:nvSpPr>
                <p:cNvPr id="15491" name="Google Shape;1549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2" name="Google Shape;1549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3" name="Google Shape;1549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4" name="Google Shape;1549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5" name="Google Shape;1549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6" name="Google Shape;15496;p39"/>
              <p:cNvGrpSpPr/>
              <p:nvPr/>
            </p:nvGrpSpPr>
            <p:grpSpPr>
              <a:xfrm>
                <a:off x="157330" y="1990693"/>
                <a:ext cx="606149" cy="40103"/>
                <a:chOff x="157325" y="384725"/>
                <a:chExt cx="743650" cy="49200"/>
              </a:xfrm>
            </p:grpSpPr>
            <p:sp>
              <p:nvSpPr>
                <p:cNvPr id="15497" name="Google Shape;1549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8" name="Google Shape;1549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9" name="Google Shape;1549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0" name="Google Shape;1550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1" name="Google Shape;1550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2" name="Google Shape;15502;p39"/>
              <p:cNvGrpSpPr/>
              <p:nvPr/>
            </p:nvGrpSpPr>
            <p:grpSpPr>
              <a:xfrm>
                <a:off x="157330" y="2174574"/>
                <a:ext cx="606149" cy="40103"/>
                <a:chOff x="157325" y="384725"/>
                <a:chExt cx="743650" cy="49200"/>
              </a:xfrm>
            </p:grpSpPr>
            <p:sp>
              <p:nvSpPr>
                <p:cNvPr id="15503" name="Google Shape;1550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4" name="Google Shape;1550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5" name="Google Shape;1550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6" name="Google Shape;1550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7" name="Google Shape;1550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8" name="Google Shape;15508;p39"/>
              <p:cNvGrpSpPr/>
              <p:nvPr/>
            </p:nvGrpSpPr>
            <p:grpSpPr>
              <a:xfrm>
                <a:off x="157330" y="2358454"/>
                <a:ext cx="606149" cy="40103"/>
                <a:chOff x="157325" y="384725"/>
                <a:chExt cx="743650" cy="49200"/>
              </a:xfrm>
            </p:grpSpPr>
            <p:sp>
              <p:nvSpPr>
                <p:cNvPr id="15509" name="Google Shape;1550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0" name="Google Shape;1551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1" name="Google Shape;1551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2" name="Google Shape;1551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3" name="Google Shape;1551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4" name="Google Shape;15514;p39"/>
              <p:cNvGrpSpPr/>
              <p:nvPr/>
            </p:nvGrpSpPr>
            <p:grpSpPr>
              <a:xfrm>
                <a:off x="157330" y="2542335"/>
                <a:ext cx="606149" cy="40103"/>
                <a:chOff x="157325" y="384725"/>
                <a:chExt cx="743650" cy="49200"/>
              </a:xfrm>
            </p:grpSpPr>
            <p:sp>
              <p:nvSpPr>
                <p:cNvPr id="15515" name="Google Shape;1551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6" name="Google Shape;1551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7" name="Google Shape;1551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8" name="Google Shape;1551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9" name="Google Shape;1551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0" name="Google Shape;15520;p39"/>
              <p:cNvGrpSpPr/>
              <p:nvPr/>
            </p:nvGrpSpPr>
            <p:grpSpPr>
              <a:xfrm>
                <a:off x="157330" y="2726215"/>
                <a:ext cx="606149" cy="40103"/>
                <a:chOff x="157325" y="384725"/>
                <a:chExt cx="743650" cy="49200"/>
              </a:xfrm>
            </p:grpSpPr>
            <p:sp>
              <p:nvSpPr>
                <p:cNvPr id="15521" name="Google Shape;1552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2" name="Google Shape;1552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3" name="Google Shape;1552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4" name="Google Shape;1552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5" name="Google Shape;1552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6" name="Google Shape;15526;p39"/>
              <p:cNvGrpSpPr/>
              <p:nvPr/>
            </p:nvGrpSpPr>
            <p:grpSpPr>
              <a:xfrm>
                <a:off x="157330" y="2910096"/>
                <a:ext cx="606149" cy="40103"/>
                <a:chOff x="157325" y="384725"/>
                <a:chExt cx="743650" cy="49200"/>
              </a:xfrm>
            </p:grpSpPr>
            <p:sp>
              <p:nvSpPr>
                <p:cNvPr id="15527" name="Google Shape;1552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8" name="Google Shape;1552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9" name="Google Shape;1552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0" name="Google Shape;1553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1" name="Google Shape;1553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2" name="Google Shape;15532;p39"/>
              <p:cNvGrpSpPr/>
              <p:nvPr/>
            </p:nvGrpSpPr>
            <p:grpSpPr>
              <a:xfrm>
                <a:off x="157330" y="3093976"/>
                <a:ext cx="606149" cy="40103"/>
                <a:chOff x="157325" y="384725"/>
                <a:chExt cx="743650" cy="49200"/>
              </a:xfrm>
            </p:grpSpPr>
            <p:sp>
              <p:nvSpPr>
                <p:cNvPr id="15533" name="Google Shape;1553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4" name="Google Shape;1553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5" name="Google Shape;1553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6" name="Google Shape;1553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7" name="Google Shape;1553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8" name="Google Shape;15538;p39"/>
              <p:cNvGrpSpPr/>
              <p:nvPr/>
            </p:nvGrpSpPr>
            <p:grpSpPr>
              <a:xfrm>
                <a:off x="157330" y="3277857"/>
                <a:ext cx="606149" cy="40103"/>
                <a:chOff x="157325" y="384725"/>
                <a:chExt cx="743650" cy="49200"/>
              </a:xfrm>
            </p:grpSpPr>
            <p:sp>
              <p:nvSpPr>
                <p:cNvPr id="15539" name="Google Shape;1553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0" name="Google Shape;1554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1" name="Google Shape;1554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2" name="Google Shape;1554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3" name="Google Shape;1554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4" name="Google Shape;15544;p39"/>
              <p:cNvGrpSpPr/>
              <p:nvPr/>
            </p:nvGrpSpPr>
            <p:grpSpPr>
              <a:xfrm>
                <a:off x="157330" y="3461737"/>
                <a:ext cx="606149" cy="40103"/>
                <a:chOff x="157325" y="384725"/>
                <a:chExt cx="743650" cy="49200"/>
              </a:xfrm>
            </p:grpSpPr>
            <p:sp>
              <p:nvSpPr>
                <p:cNvPr id="15545" name="Google Shape;1554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6" name="Google Shape;1554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7" name="Google Shape;1554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8" name="Google Shape;1554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9" name="Google Shape;1554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0" name="Google Shape;15550;p39"/>
              <p:cNvGrpSpPr/>
              <p:nvPr/>
            </p:nvGrpSpPr>
            <p:grpSpPr>
              <a:xfrm>
                <a:off x="157330" y="3645618"/>
                <a:ext cx="606149" cy="40103"/>
                <a:chOff x="157325" y="384725"/>
                <a:chExt cx="743650" cy="49200"/>
              </a:xfrm>
            </p:grpSpPr>
            <p:sp>
              <p:nvSpPr>
                <p:cNvPr id="15551" name="Google Shape;1555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2" name="Google Shape;1555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3" name="Google Shape;1555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4" name="Google Shape;1555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5" name="Google Shape;1555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6" name="Google Shape;15556;p39"/>
              <p:cNvGrpSpPr/>
              <p:nvPr/>
            </p:nvGrpSpPr>
            <p:grpSpPr>
              <a:xfrm>
                <a:off x="157330" y="4013379"/>
                <a:ext cx="606149" cy="40103"/>
                <a:chOff x="157325" y="384725"/>
                <a:chExt cx="743650" cy="49200"/>
              </a:xfrm>
            </p:grpSpPr>
            <p:sp>
              <p:nvSpPr>
                <p:cNvPr id="15557" name="Google Shape;1555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8" name="Google Shape;1555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9" name="Google Shape;1555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0" name="Google Shape;1556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1" name="Google Shape;1556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2" name="Google Shape;15562;p39"/>
              <p:cNvGrpSpPr/>
              <p:nvPr/>
            </p:nvGrpSpPr>
            <p:grpSpPr>
              <a:xfrm>
                <a:off x="157330" y="3829499"/>
                <a:ext cx="606149" cy="40103"/>
                <a:chOff x="157325" y="384725"/>
                <a:chExt cx="743650" cy="49200"/>
              </a:xfrm>
            </p:grpSpPr>
            <p:sp>
              <p:nvSpPr>
                <p:cNvPr id="15563" name="Google Shape;1556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4" name="Google Shape;1556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5" name="Google Shape;1556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6" name="Google Shape;1556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7" name="Google Shape;1556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8" name="Google Shape;15568;p39"/>
              <p:cNvGrpSpPr/>
              <p:nvPr/>
            </p:nvGrpSpPr>
            <p:grpSpPr>
              <a:xfrm>
                <a:off x="157330" y="4197260"/>
                <a:ext cx="606149" cy="40103"/>
                <a:chOff x="157325" y="384725"/>
                <a:chExt cx="743650" cy="49200"/>
              </a:xfrm>
            </p:grpSpPr>
            <p:sp>
              <p:nvSpPr>
                <p:cNvPr id="15569" name="Google Shape;1556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0" name="Google Shape;1557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1" name="Google Shape;1557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2" name="Google Shape;1557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3" name="Google Shape;1557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4" name="Google Shape;15574;p39"/>
              <p:cNvGrpSpPr/>
              <p:nvPr/>
            </p:nvGrpSpPr>
            <p:grpSpPr>
              <a:xfrm>
                <a:off x="157330" y="4381140"/>
                <a:ext cx="606149" cy="40103"/>
                <a:chOff x="157325" y="384725"/>
                <a:chExt cx="743650" cy="49200"/>
              </a:xfrm>
            </p:grpSpPr>
            <p:sp>
              <p:nvSpPr>
                <p:cNvPr id="15575" name="Google Shape;1557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6" name="Google Shape;1557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7" name="Google Shape;1557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8" name="Google Shape;1557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9" name="Google Shape;1557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80" name="Google Shape;15580;p39"/>
            <p:cNvGrpSpPr/>
            <p:nvPr/>
          </p:nvGrpSpPr>
          <p:grpSpPr>
            <a:xfrm rot="5400000">
              <a:off x="4354453" y="3393674"/>
              <a:ext cx="435094" cy="3064543"/>
              <a:chOff x="157330" y="151887"/>
              <a:chExt cx="606149" cy="4269356"/>
            </a:xfrm>
          </p:grpSpPr>
          <p:grpSp>
            <p:nvGrpSpPr>
              <p:cNvPr id="15581" name="Google Shape;15581;p39"/>
              <p:cNvGrpSpPr/>
              <p:nvPr/>
            </p:nvGrpSpPr>
            <p:grpSpPr>
              <a:xfrm>
                <a:off x="157330" y="151887"/>
                <a:ext cx="606149" cy="40103"/>
                <a:chOff x="157325" y="384725"/>
                <a:chExt cx="743650" cy="49200"/>
              </a:xfrm>
            </p:grpSpPr>
            <p:sp>
              <p:nvSpPr>
                <p:cNvPr id="15582" name="Google Shape;1558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3" name="Google Shape;1558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4" name="Google Shape;1558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5" name="Google Shape;1558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6" name="Google Shape;1558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7" name="Google Shape;15587;p39"/>
              <p:cNvGrpSpPr/>
              <p:nvPr/>
            </p:nvGrpSpPr>
            <p:grpSpPr>
              <a:xfrm>
                <a:off x="157330" y="335768"/>
                <a:ext cx="606149" cy="40103"/>
                <a:chOff x="157325" y="384725"/>
                <a:chExt cx="743650" cy="49200"/>
              </a:xfrm>
            </p:grpSpPr>
            <p:sp>
              <p:nvSpPr>
                <p:cNvPr id="15588" name="Google Shape;1558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9" name="Google Shape;1558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0" name="Google Shape;1559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1" name="Google Shape;1559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2" name="Google Shape;1559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3" name="Google Shape;15593;p39"/>
              <p:cNvGrpSpPr/>
              <p:nvPr/>
            </p:nvGrpSpPr>
            <p:grpSpPr>
              <a:xfrm>
                <a:off x="157330" y="519649"/>
                <a:ext cx="606149" cy="40103"/>
                <a:chOff x="157325" y="384725"/>
                <a:chExt cx="743650" cy="49200"/>
              </a:xfrm>
            </p:grpSpPr>
            <p:sp>
              <p:nvSpPr>
                <p:cNvPr id="15594" name="Google Shape;1559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5" name="Google Shape;1559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6" name="Google Shape;1559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7" name="Google Shape;1559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8" name="Google Shape;1559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9" name="Google Shape;15599;p39"/>
              <p:cNvGrpSpPr/>
              <p:nvPr/>
            </p:nvGrpSpPr>
            <p:grpSpPr>
              <a:xfrm>
                <a:off x="157330" y="703529"/>
                <a:ext cx="606149" cy="40103"/>
                <a:chOff x="157325" y="384725"/>
                <a:chExt cx="743650" cy="49200"/>
              </a:xfrm>
            </p:grpSpPr>
            <p:sp>
              <p:nvSpPr>
                <p:cNvPr id="15600" name="Google Shape;1560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1" name="Google Shape;1560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2" name="Google Shape;1560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3" name="Google Shape;1560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4" name="Google Shape;1560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5" name="Google Shape;15605;p39"/>
              <p:cNvGrpSpPr/>
              <p:nvPr/>
            </p:nvGrpSpPr>
            <p:grpSpPr>
              <a:xfrm>
                <a:off x="157330" y="887410"/>
                <a:ext cx="606149" cy="40103"/>
                <a:chOff x="157325" y="384725"/>
                <a:chExt cx="743650" cy="49200"/>
              </a:xfrm>
            </p:grpSpPr>
            <p:sp>
              <p:nvSpPr>
                <p:cNvPr id="15606" name="Google Shape;1560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7" name="Google Shape;1560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8" name="Google Shape;1560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9" name="Google Shape;1560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0" name="Google Shape;1561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1" name="Google Shape;15611;p39"/>
              <p:cNvGrpSpPr/>
              <p:nvPr/>
            </p:nvGrpSpPr>
            <p:grpSpPr>
              <a:xfrm>
                <a:off x="157330" y="1071290"/>
                <a:ext cx="606149" cy="40103"/>
                <a:chOff x="157325" y="384725"/>
                <a:chExt cx="743650" cy="49200"/>
              </a:xfrm>
            </p:grpSpPr>
            <p:sp>
              <p:nvSpPr>
                <p:cNvPr id="15612" name="Google Shape;1561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3" name="Google Shape;1561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4" name="Google Shape;1561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5" name="Google Shape;1561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6" name="Google Shape;1561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7" name="Google Shape;15617;p39"/>
              <p:cNvGrpSpPr/>
              <p:nvPr/>
            </p:nvGrpSpPr>
            <p:grpSpPr>
              <a:xfrm>
                <a:off x="157330" y="1255171"/>
                <a:ext cx="606149" cy="40103"/>
                <a:chOff x="157325" y="384725"/>
                <a:chExt cx="743650" cy="49200"/>
              </a:xfrm>
            </p:grpSpPr>
            <p:sp>
              <p:nvSpPr>
                <p:cNvPr id="15618" name="Google Shape;1561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9" name="Google Shape;1561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0" name="Google Shape;1562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1" name="Google Shape;1562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2" name="Google Shape;1562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3" name="Google Shape;15623;p39"/>
              <p:cNvGrpSpPr/>
              <p:nvPr/>
            </p:nvGrpSpPr>
            <p:grpSpPr>
              <a:xfrm>
                <a:off x="157330" y="1439051"/>
                <a:ext cx="606149" cy="40103"/>
                <a:chOff x="157325" y="384725"/>
                <a:chExt cx="743650" cy="49200"/>
              </a:xfrm>
            </p:grpSpPr>
            <p:sp>
              <p:nvSpPr>
                <p:cNvPr id="15624" name="Google Shape;1562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5" name="Google Shape;1562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6" name="Google Shape;1562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7" name="Google Shape;1562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8" name="Google Shape;1562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9" name="Google Shape;15629;p39"/>
              <p:cNvGrpSpPr/>
              <p:nvPr/>
            </p:nvGrpSpPr>
            <p:grpSpPr>
              <a:xfrm>
                <a:off x="157330" y="1806812"/>
                <a:ext cx="606149" cy="40103"/>
                <a:chOff x="157325" y="384725"/>
                <a:chExt cx="743650" cy="49200"/>
              </a:xfrm>
            </p:grpSpPr>
            <p:sp>
              <p:nvSpPr>
                <p:cNvPr id="15630" name="Google Shape;1563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1" name="Google Shape;1563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2" name="Google Shape;1563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3" name="Google Shape;1563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4" name="Google Shape;1563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5" name="Google Shape;15635;p39"/>
              <p:cNvGrpSpPr/>
              <p:nvPr/>
            </p:nvGrpSpPr>
            <p:grpSpPr>
              <a:xfrm>
                <a:off x="157330" y="1622932"/>
                <a:ext cx="606149" cy="40103"/>
                <a:chOff x="157325" y="384725"/>
                <a:chExt cx="743650" cy="49200"/>
              </a:xfrm>
            </p:grpSpPr>
            <p:sp>
              <p:nvSpPr>
                <p:cNvPr id="15636" name="Google Shape;1563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7" name="Google Shape;1563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8" name="Google Shape;1563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9" name="Google Shape;1563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0" name="Google Shape;1564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1" name="Google Shape;15641;p39"/>
              <p:cNvGrpSpPr/>
              <p:nvPr/>
            </p:nvGrpSpPr>
            <p:grpSpPr>
              <a:xfrm>
                <a:off x="157330" y="1990693"/>
                <a:ext cx="606149" cy="40103"/>
                <a:chOff x="157325" y="384725"/>
                <a:chExt cx="743650" cy="49200"/>
              </a:xfrm>
            </p:grpSpPr>
            <p:sp>
              <p:nvSpPr>
                <p:cNvPr id="15642" name="Google Shape;1564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3" name="Google Shape;1564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4" name="Google Shape;1564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5" name="Google Shape;1564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6" name="Google Shape;1564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7" name="Google Shape;15647;p39"/>
              <p:cNvGrpSpPr/>
              <p:nvPr/>
            </p:nvGrpSpPr>
            <p:grpSpPr>
              <a:xfrm>
                <a:off x="157330" y="2174574"/>
                <a:ext cx="606149" cy="40103"/>
                <a:chOff x="157325" y="384725"/>
                <a:chExt cx="743650" cy="49200"/>
              </a:xfrm>
            </p:grpSpPr>
            <p:sp>
              <p:nvSpPr>
                <p:cNvPr id="15648" name="Google Shape;1564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9" name="Google Shape;1564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0" name="Google Shape;1565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1" name="Google Shape;1565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2" name="Google Shape;1565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3" name="Google Shape;15653;p39"/>
              <p:cNvGrpSpPr/>
              <p:nvPr/>
            </p:nvGrpSpPr>
            <p:grpSpPr>
              <a:xfrm>
                <a:off x="157330" y="2358454"/>
                <a:ext cx="606149" cy="40103"/>
                <a:chOff x="157325" y="384725"/>
                <a:chExt cx="743650" cy="49200"/>
              </a:xfrm>
            </p:grpSpPr>
            <p:sp>
              <p:nvSpPr>
                <p:cNvPr id="15654" name="Google Shape;1565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5" name="Google Shape;1565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6" name="Google Shape;1565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7" name="Google Shape;1565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8" name="Google Shape;1565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9" name="Google Shape;15659;p39"/>
              <p:cNvGrpSpPr/>
              <p:nvPr/>
            </p:nvGrpSpPr>
            <p:grpSpPr>
              <a:xfrm>
                <a:off x="157330" y="2542335"/>
                <a:ext cx="606149" cy="40103"/>
                <a:chOff x="157325" y="384725"/>
                <a:chExt cx="743650" cy="49200"/>
              </a:xfrm>
            </p:grpSpPr>
            <p:sp>
              <p:nvSpPr>
                <p:cNvPr id="15660" name="Google Shape;1566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1" name="Google Shape;1566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2" name="Google Shape;1566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3" name="Google Shape;1566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4" name="Google Shape;1566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5" name="Google Shape;15665;p39"/>
              <p:cNvGrpSpPr/>
              <p:nvPr/>
            </p:nvGrpSpPr>
            <p:grpSpPr>
              <a:xfrm>
                <a:off x="157330" y="2726215"/>
                <a:ext cx="606149" cy="40103"/>
                <a:chOff x="157325" y="384725"/>
                <a:chExt cx="743650" cy="49200"/>
              </a:xfrm>
            </p:grpSpPr>
            <p:sp>
              <p:nvSpPr>
                <p:cNvPr id="15666" name="Google Shape;1566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7" name="Google Shape;1566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8" name="Google Shape;1566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9" name="Google Shape;1566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0" name="Google Shape;1567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1" name="Google Shape;15671;p39"/>
              <p:cNvGrpSpPr/>
              <p:nvPr/>
            </p:nvGrpSpPr>
            <p:grpSpPr>
              <a:xfrm>
                <a:off x="157330" y="2910096"/>
                <a:ext cx="606149" cy="40103"/>
                <a:chOff x="157325" y="384725"/>
                <a:chExt cx="743650" cy="49200"/>
              </a:xfrm>
            </p:grpSpPr>
            <p:sp>
              <p:nvSpPr>
                <p:cNvPr id="15672" name="Google Shape;1567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3" name="Google Shape;1567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4" name="Google Shape;1567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5" name="Google Shape;1567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6" name="Google Shape;1567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7" name="Google Shape;15677;p39"/>
              <p:cNvGrpSpPr/>
              <p:nvPr/>
            </p:nvGrpSpPr>
            <p:grpSpPr>
              <a:xfrm>
                <a:off x="157330" y="3093976"/>
                <a:ext cx="606149" cy="40103"/>
                <a:chOff x="157325" y="384725"/>
                <a:chExt cx="743650" cy="49200"/>
              </a:xfrm>
            </p:grpSpPr>
            <p:sp>
              <p:nvSpPr>
                <p:cNvPr id="15678" name="Google Shape;1567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9" name="Google Shape;1567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0" name="Google Shape;1568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1" name="Google Shape;1568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2" name="Google Shape;1568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3" name="Google Shape;15683;p39"/>
              <p:cNvGrpSpPr/>
              <p:nvPr/>
            </p:nvGrpSpPr>
            <p:grpSpPr>
              <a:xfrm>
                <a:off x="157330" y="3277857"/>
                <a:ext cx="606149" cy="40103"/>
                <a:chOff x="157325" y="384725"/>
                <a:chExt cx="743650" cy="49200"/>
              </a:xfrm>
            </p:grpSpPr>
            <p:sp>
              <p:nvSpPr>
                <p:cNvPr id="15684" name="Google Shape;1568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5" name="Google Shape;1568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6" name="Google Shape;1568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7" name="Google Shape;1568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8" name="Google Shape;1568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9" name="Google Shape;15689;p39"/>
              <p:cNvGrpSpPr/>
              <p:nvPr/>
            </p:nvGrpSpPr>
            <p:grpSpPr>
              <a:xfrm>
                <a:off x="157330" y="3461737"/>
                <a:ext cx="606149" cy="40103"/>
                <a:chOff x="157325" y="384725"/>
                <a:chExt cx="743650" cy="49200"/>
              </a:xfrm>
            </p:grpSpPr>
            <p:sp>
              <p:nvSpPr>
                <p:cNvPr id="15690" name="Google Shape;1569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1" name="Google Shape;1569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2" name="Google Shape;1569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3" name="Google Shape;1569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4" name="Google Shape;1569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5" name="Google Shape;15695;p39"/>
              <p:cNvGrpSpPr/>
              <p:nvPr/>
            </p:nvGrpSpPr>
            <p:grpSpPr>
              <a:xfrm>
                <a:off x="157330" y="3645618"/>
                <a:ext cx="606149" cy="40103"/>
                <a:chOff x="157325" y="384725"/>
                <a:chExt cx="743650" cy="49200"/>
              </a:xfrm>
            </p:grpSpPr>
            <p:sp>
              <p:nvSpPr>
                <p:cNvPr id="15696" name="Google Shape;1569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7" name="Google Shape;1569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8" name="Google Shape;1569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9" name="Google Shape;1569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0" name="Google Shape;1570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1" name="Google Shape;15701;p39"/>
              <p:cNvGrpSpPr/>
              <p:nvPr/>
            </p:nvGrpSpPr>
            <p:grpSpPr>
              <a:xfrm>
                <a:off x="157330" y="4013379"/>
                <a:ext cx="606149" cy="40103"/>
                <a:chOff x="157325" y="384725"/>
                <a:chExt cx="743650" cy="49200"/>
              </a:xfrm>
            </p:grpSpPr>
            <p:sp>
              <p:nvSpPr>
                <p:cNvPr id="15702" name="Google Shape;1570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3" name="Google Shape;1570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4" name="Google Shape;1570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5" name="Google Shape;1570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6" name="Google Shape;1570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7" name="Google Shape;15707;p39"/>
              <p:cNvGrpSpPr/>
              <p:nvPr/>
            </p:nvGrpSpPr>
            <p:grpSpPr>
              <a:xfrm>
                <a:off x="157330" y="3829499"/>
                <a:ext cx="606149" cy="40103"/>
                <a:chOff x="157325" y="384725"/>
                <a:chExt cx="743650" cy="49200"/>
              </a:xfrm>
            </p:grpSpPr>
            <p:sp>
              <p:nvSpPr>
                <p:cNvPr id="15708" name="Google Shape;1570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9" name="Google Shape;1570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0" name="Google Shape;1571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1" name="Google Shape;1571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2" name="Google Shape;1571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3" name="Google Shape;15713;p39"/>
              <p:cNvGrpSpPr/>
              <p:nvPr/>
            </p:nvGrpSpPr>
            <p:grpSpPr>
              <a:xfrm>
                <a:off x="157330" y="4197260"/>
                <a:ext cx="606149" cy="40103"/>
                <a:chOff x="157325" y="384725"/>
                <a:chExt cx="743650" cy="49200"/>
              </a:xfrm>
            </p:grpSpPr>
            <p:sp>
              <p:nvSpPr>
                <p:cNvPr id="15714" name="Google Shape;1571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5" name="Google Shape;1571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6" name="Google Shape;1571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7" name="Google Shape;1571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8" name="Google Shape;1571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9" name="Google Shape;15719;p39"/>
              <p:cNvGrpSpPr/>
              <p:nvPr/>
            </p:nvGrpSpPr>
            <p:grpSpPr>
              <a:xfrm>
                <a:off x="157330" y="4381140"/>
                <a:ext cx="606149" cy="40103"/>
                <a:chOff x="157325" y="384725"/>
                <a:chExt cx="743650" cy="49200"/>
              </a:xfrm>
            </p:grpSpPr>
            <p:sp>
              <p:nvSpPr>
                <p:cNvPr id="15720" name="Google Shape;1572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1" name="Google Shape;1572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2" name="Google Shape;1572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3" name="Google Shape;1572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4" name="Google Shape;1572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725" name="Google Shape;15725;p39"/>
          <p:cNvGrpSpPr/>
          <p:nvPr/>
        </p:nvGrpSpPr>
        <p:grpSpPr>
          <a:xfrm rot="5400000">
            <a:off x="5822603" y="1884873"/>
            <a:ext cx="6234568" cy="435094"/>
            <a:chOff x="-130297" y="4708398"/>
            <a:chExt cx="6234568" cy="435094"/>
          </a:xfrm>
        </p:grpSpPr>
        <p:grpSp>
          <p:nvGrpSpPr>
            <p:cNvPr id="15726" name="Google Shape;15726;p39"/>
            <p:cNvGrpSpPr/>
            <p:nvPr/>
          </p:nvGrpSpPr>
          <p:grpSpPr>
            <a:xfrm rot="5400000">
              <a:off x="1184428" y="3393674"/>
              <a:ext cx="435094" cy="3064543"/>
              <a:chOff x="157330" y="151887"/>
              <a:chExt cx="606149" cy="4269356"/>
            </a:xfrm>
          </p:grpSpPr>
          <p:grpSp>
            <p:nvGrpSpPr>
              <p:cNvPr id="15727" name="Google Shape;15727;p39"/>
              <p:cNvGrpSpPr/>
              <p:nvPr/>
            </p:nvGrpSpPr>
            <p:grpSpPr>
              <a:xfrm>
                <a:off x="157330" y="151887"/>
                <a:ext cx="606149" cy="40103"/>
                <a:chOff x="157325" y="384725"/>
                <a:chExt cx="743650" cy="49200"/>
              </a:xfrm>
            </p:grpSpPr>
            <p:sp>
              <p:nvSpPr>
                <p:cNvPr id="15728" name="Google Shape;1572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9" name="Google Shape;1572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0" name="Google Shape;1573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1" name="Google Shape;1573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2" name="Google Shape;1573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3" name="Google Shape;15733;p39"/>
              <p:cNvGrpSpPr/>
              <p:nvPr/>
            </p:nvGrpSpPr>
            <p:grpSpPr>
              <a:xfrm>
                <a:off x="157330" y="335768"/>
                <a:ext cx="606149" cy="40103"/>
                <a:chOff x="157325" y="384725"/>
                <a:chExt cx="743650" cy="49200"/>
              </a:xfrm>
            </p:grpSpPr>
            <p:sp>
              <p:nvSpPr>
                <p:cNvPr id="15734" name="Google Shape;1573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5" name="Google Shape;1573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6" name="Google Shape;1573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7" name="Google Shape;1573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8" name="Google Shape;1573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9" name="Google Shape;15739;p39"/>
              <p:cNvGrpSpPr/>
              <p:nvPr/>
            </p:nvGrpSpPr>
            <p:grpSpPr>
              <a:xfrm>
                <a:off x="157330" y="519649"/>
                <a:ext cx="606149" cy="40103"/>
                <a:chOff x="157325" y="384725"/>
                <a:chExt cx="743650" cy="49200"/>
              </a:xfrm>
            </p:grpSpPr>
            <p:sp>
              <p:nvSpPr>
                <p:cNvPr id="15740" name="Google Shape;1574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1" name="Google Shape;1574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2" name="Google Shape;1574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3" name="Google Shape;1574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4" name="Google Shape;1574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5" name="Google Shape;15745;p39"/>
              <p:cNvGrpSpPr/>
              <p:nvPr/>
            </p:nvGrpSpPr>
            <p:grpSpPr>
              <a:xfrm>
                <a:off x="157330" y="703529"/>
                <a:ext cx="606149" cy="40103"/>
                <a:chOff x="157325" y="384725"/>
                <a:chExt cx="743650" cy="49200"/>
              </a:xfrm>
            </p:grpSpPr>
            <p:sp>
              <p:nvSpPr>
                <p:cNvPr id="15746" name="Google Shape;1574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7" name="Google Shape;1574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8" name="Google Shape;1574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9" name="Google Shape;1574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0" name="Google Shape;1575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1" name="Google Shape;15751;p39"/>
              <p:cNvGrpSpPr/>
              <p:nvPr/>
            </p:nvGrpSpPr>
            <p:grpSpPr>
              <a:xfrm>
                <a:off x="157330" y="887410"/>
                <a:ext cx="606149" cy="40103"/>
                <a:chOff x="157325" y="384725"/>
                <a:chExt cx="743650" cy="49200"/>
              </a:xfrm>
            </p:grpSpPr>
            <p:sp>
              <p:nvSpPr>
                <p:cNvPr id="15752" name="Google Shape;1575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3" name="Google Shape;1575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4" name="Google Shape;1575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5" name="Google Shape;1575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6" name="Google Shape;1575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7" name="Google Shape;15757;p39"/>
              <p:cNvGrpSpPr/>
              <p:nvPr/>
            </p:nvGrpSpPr>
            <p:grpSpPr>
              <a:xfrm>
                <a:off x="157330" y="1071290"/>
                <a:ext cx="606149" cy="40103"/>
                <a:chOff x="157325" y="384725"/>
                <a:chExt cx="743650" cy="49200"/>
              </a:xfrm>
            </p:grpSpPr>
            <p:sp>
              <p:nvSpPr>
                <p:cNvPr id="15758" name="Google Shape;1575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9" name="Google Shape;1575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0" name="Google Shape;1576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1" name="Google Shape;1576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2" name="Google Shape;1576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3" name="Google Shape;15763;p39"/>
              <p:cNvGrpSpPr/>
              <p:nvPr/>
            </p:nvGrpSpPr>
            <p:grpSpPr>
              <a:xfrm>
                <a:off x="157330" y="1255171"/>
                <a:ext cx="606149" cy="40103"/>
                <a:chOff x="157325" y="384725"/>
                <a:chExt cx="743650" cy="49200"/>
              </a:xfrm>
            </p:grpSpPr>
            <p:sp>
              <p:nvSpPr>
                <p:cNvPr id="15764" name="Google Shape;1576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5" name="Google Shape;1576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6" name="Google Shape;1576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7" name="Google Shape;1576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8" name="Google Shape;1576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9" name="Google Shape;15769;p39"/>
              <p:cNvGrpSpPr/>
              <p:nvPr/>
            </p:nvGrpSpPr>
            <p:grpSpPr>
              <a:xfrm>
                <a:off x="157330" y="1439051"/>
                <a:ext cx="606149" cy="40103"/>
                <a:chOff x="157325" y="384725"/>
                <a:chExt cx="743650" cy="49200"/>
              </a:xfrm>
            </p:grpSpPr>
            <p:sp>
              <p:nvSpPr>
                <p:cNvPr id="15770" name="Google Shape;1577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1" name="Google Shape;1577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2" name="Google Shape;1577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3" name="Google Shape;1577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4" name="Google Shape;1577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5" name="Google Shape;15775;p39"/>
              <p:cNvGrpSpPr/>
              <p:nvPr/>
            </p:nvGrpSpPr>
            <p:grpSpPr>
              <a:xfrm>
                <a:off x="157330" y="1806812"/>
                <a:ext cx="606149" cy="40103"/>
                <a:chOff x="157325" y="384725"/>
                <a:chExt cx="743650" cy="49200"/>
              </a:xfrm>
            </p:grpSpPr>
            <p:sp>
              <p:nvSpPr>
                <p:cNvPr id="15776" name="Google Shape;1577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7" name="Google Shape;1577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8" name="Google Shape;1577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9" name="Google Shape;1577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0" name="Google Shape;1578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1" name="Google Shape;15781;p39"/>
              <p:cNvGrpSpPr/>
              <p:nvPr/>
            </p:nvGrpSpPr>
            <p:grpSpPr>
              <a:xfrm>
                <a:off x="157330" y="1622932"/>
                <a:ext cx="606149" cy="40103"/>
                <a:chOff x="157325" y="384725"/>
                <a:chExt cx="743650" cy="49200"/>
              </a:xfrm>
            </p:grpSpPr>
            <p:sp>
              <p:nvSpPr>
                <p:cNvPr id="15782" name="Google Shape;1578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3" name="Google Shape;1578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4" name="Google Shape;1578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5" name="Google Shape;1578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6" name="Google Shape;1578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7" name="Google Shape;15787;p39"/>
              <p:cNvGrpSpPr/>
              <p:nvPr/>
            </p:nvGrpSpPr>
            <p:grpSpPr>
              <a:xfrm>
                <a:off x="157330" y="1990693"/>
                <a:ext cx="606149" cy="40103"/>
                <a:chOff x="157325" y="384725"/>
                <a:chExt cx="743650" cy="49200"/>
              </a:xfrm>
            </p:grpSpPr>
            <p:sp>
              <p:nvSpPr>
                <p:cNvPr id="15788" name="Google Shape;1578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9" name="Google Shape;1578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0" name="Google Shape;1579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1" name="Google Shape;1579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2" name="Google Shape;1579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3" name="Google Shape;15793;p39"/>
              <p:cNvGrpSpPr/>
              <p:nvPr/>
            </p:nvGrpSpPr>
            <p:grpSpPr>
              <a:xfrm>
                <a:off x="157330" y="2174574"/>
                <a:ext cx="606149" cy="40103"/>
                <a:chOff x="157325" y="384725"/>
                <a:chExt cx="743650" cy="49200"/>
              </a:xfrm>
            </p:grpSpPr>
            <p:sp>
              <p:nvSpPr>
                <p:cNvPr id="15794" name="Google Shape;1579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5" name="Google Shape;1579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6" name="Google Shape;1579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7" name="Google Shape;1579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8" name="Google Shape;1579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9" name="Google Shape;15799;p39"/>
              <p:cNvGrpSpPr/>
              <p:nvPr/>
            </p:nvGrpSpPr>
            <p:grpSpPr>
              <a:xfrm>
                <a:off x="157330" y="2358454"/>
                <a:ext cx="606149" cy="40103"/>
                <a:chOff x="157325" y="384725"/>
                <a:chExt cx="743650" cy="49200"/>
              </a:xfrm>
            </p:grpSpPr>
            <p:sp>
              <p:nvSpPr>
                <p:cNvPr id="15800" name="Google Shape;1580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1" name="Google Shape;1580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2" name="Google Shape;1580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3" name="Google Shape;1580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4" name="Google Shape;1580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5" name="Google Shape;15805;p39"/>
              <p:cNvGrpSpPr/>
              <p:nvPr/>
            </p:nvGrpSpPr>
            <p:grpSpPr>
              <a:xfrm>
                <a:off x="157330" y="2542335"/>
                <a:ext cx="606149" cy="40103"/>
                <a:chOff x="157325" y="384725"/>
                <a:chExt cx="743650" cy="49200"/>
              </a:xfrm>
            </p:grpSpPr>
            <p:sp>
              <p:nvSpPr>
                <p:cNvPr id="15806" name="Google Shape;1580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7" name="Google Shape;1580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8" name="Google Shape;1580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9" name="Google Shape;1580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0" name="Google Shape;1581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1" name="Google Shape;15811;p39"/>
              <p:cNvGrpSpPr/>
              <p:nvPr/>
            </p:nvGrpSpPr>
            <p:grpSpPr>
              <a:xfrm>
                <a:off x="157330" y="2726215"/>
                <a:ext cx="606149" cy="40103"/>
                <a:chOff x="157325" y="384725"/>
                <a:chExt cx="743650" cy="49200"/>
              </a:xfrm>
            </p:grpSpPr>
            <p:sp>
              <p:nvSpPr>
                <p:cNvPr id="15812" name="Google Shape;1581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3" name="Google Shape;1581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4" name="Google Shape;1581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5" name="Google Shape;1581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6" name="Google Shape;1581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7" name="Google Shape;15817;p39"/>
              <p:cNvGrpSpPr/>
              <p:nvPr/>
            </p:nvGrpSpPr>
            <p:grpSpPr>
              <a:xfrm>
                <a:off x="157330" y="2910096"/>
                <a:ext cx="606149" cy="40103"/>
                <a:chOff x="157325" y="384725"/>
                <a:chExt cx="743650" cy="49200"/>
              </a:xfrm>
            </p:grpSpPr>
            <p:sp>
              <p:nvSpPr>
                <p:cNvPr id="15818" name="Google Shape;1581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9" name="Google Shape;1581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0" name="Google Shape;1582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1" name="Google Shape;1582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2" name="Google Shape;1582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3" name="Google Shape;15823;p39"/>
              <p:cNvGrpSpPr/>
              <p:nvPr/>
            </p:nvGrpSpPr>
            <p:grpSpPr>
              <a:xfrm>
                <a:off x="157330" y="3093976"/>
                <a:ext cx="606149" cy="40103"/>
                <a:chOff x="157325" y="384725"/>
                <a:chExt cx="743650" cy="49200"/>
              </a:xfrm>
            </p:grpSpPr>
            <p:sp>
              <p:nvSpPr>
                <p:cNvPr id="15824" name="Google Shape;1582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5" name="Google Shape;1582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6" name="Google Shape;1582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7" name="Google Shape;1582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8" name="Google Shape;1582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9" name="Google Shape;15829;p39"/>
              <p:cNvGrpSpPr/>
              <p:nvPr/>
            </p:nvGrpSpPr>
            <p:grpSpPr>
              <a:xfrm>
                <a:off x="157330" y="3277857"/>
                <a:ext cx="606149" cy="40103"/>
                <a:chOff x="157325" y="384725"/>
                <a:chExt cx="743650" cy="49200"/>
              </a:xfrm>
            </p:grpSpPr>
            <p:sp>
              <p:nvSpPr>
                <p:cNvPr id="15830" name="Google Shape;1583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1" name="Google Shape;1583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2" name="Google Shape;1583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3" name="Google Shape;1583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4" name="Google Shape;1583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5" name="Google Shape;15835;p39"/>
              <p:cNvGrpSpPr/>
              <p:nvPr/>
            </p:nvGrpSpPr>
            <p:grpSpPr>
              <a:xfrm>
                <a:off x="157330" y="3461737"/>
                <a:ext cx="606149" cy="40103"/>
                <a:chOff x="157325" y="384725"/>
                <a:chExt cx="743650" cy="49200"/>
              </a:xfrm>
            </p:grpSpPr>
            <p:sp>
              <p:nvSpPr>
                <p:cNvPr id="15836" name="Google Shape;1583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7" name="Google Shape;1583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8" name="Google Shape;1583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9" name="Google Shape;1583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0" name="Google Shape;1584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1" name="Google Shape;15841;p39"/>
              <p:cNvGrpSpPr/>
              <p:nvPr/>
            </p:nvGrpSpPr>
            <p:grpSpPr>
              <a:xfrm>
                <a:off x="157330" y="3645618"/>
                <a:ext cx="606149" cy="40103"/>
                <a:chOff x="157325" y="384725"/>
                <a:chExt cx="743650" cy="49200"/>
              </a:xfrm>
            </p:grpSpPr>
            <p:sp>
              <p:nvSpPr>
                <p:cNvPr id="15842" name="Google Shape;15842;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3" name="Google Shape;15843;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4" name="Google Shape;15844;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5" name="Google Shape;15845;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6" name="Google Shape;15846;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7" name="Google Shape;15847;p39"/>
              <p:cNvGrpSpPr/>
              <p:nvPr/>
            </p:nvGrpSpPr>
            <p:grpSpPr>
              <a:xfrm>
                <a:off x="157330" y="4013379"/>
                <a:ext cx="606149" cy="40103"/>
                <a:chOff x="157325" y="384725"/>
                <a:chExt cx="743650" cy="49200"/>
              </a:xfrm>
            </p:grpSpPr>
            <p:sp>
              <p:nvSpPr>
                <p:cNvPr id="15848" name="Google Shape;15848;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9" name="Google Shape;15849;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0" name="Google Shape;15850;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1" name="Google Shape;15851;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2" name="Google Shape;15852;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3" name="Google Shape;15853;p39"/>
              <p:cNvGrpSpPr/>
              <p:nvPr/>
            </p:nvGrpSpPr>
            <p:grpSpPr>
              <a:xfrm>
                <a:off x="157330" y="3829499"/>
                <a:ext cx="606149" cy="40103"/>
                <a:chOff x="157325" y="384725"/>
                <a:chExt cx="743650" cy="49200"/>
              </a:xfrm>
            </p:grpSpPr>
            <p:sp>
              <p:nvSpPr>
                <p:cNvPr id="15854" name="Google Shape;15854;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5" name="Google Shape;15855;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6" name="Google Shape;15856;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7" name="Google Shape;15857;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8" name="Google Shape;15858;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9" name="Google Shape;15859;p39"/>
              <p:cNvGrpSpPr/>
              <p:nvPr/>
            </p:nvGrpSpPr>
            <p:grpSpPr>
              <a:xfrm>
                <a:off x="157330" y="4197260"/>
                <a:ext cx="606149" cy="40103"/>
                <a:chOff x="157325" y="384725"/>
                <a:chExt cx="743650" cy="49200"/>
              </a:xfrm>
            </p:grpSpPr>
            <p:sp>
              <p:nvSpPr>
                <p:cNvPr id="15860" name="Google Shape;15860;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1" name="Google Shape;15861;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2" name="Google Shape;15862;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3" name="Google Shape;15863;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4" name="Google Shape;15864;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5" name="Google Shape;15865;p39"/>
              <p:cNvGrpSpPr/>
              <p:nvPr/>
            </p:nvGrpSpPr>
            <p:grpSpPr>
              <a:xfrm>
                <a:off x="157330" y="4381140"/>
                <a:ext cx="606149" cy="40103"/>
                <a:chOff x="157325" y="384725"/>
                <a:chExt cx="743650" cy="49200"/>
              </a:xfrm>
            </p:grpSpPr>
            <p:sp>
              <p:nvSpPr>
                <p:cNvPr id="15866" name="Google Shape;15866;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7" name="Google Shape;15867;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8" name="Google Shape;15868;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9" name="Google Shape;15869;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0" name="Google Shape;15870;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71" name="Google Shape;15871;p39"/>
            <p:cNvGrpSpPr/>
            <p:nvPr/>
          </p:nvGrpSpPr>
          <p:grpSpPr>
            <a:xfrm rot="5400000">
              <a:off x="4354453" y="3393674"/>
              <a:ext cx="435094" cy="3064543"/>
              <a:chOff x="157330" y="151887"/>
              <a:chExt cx="606149" cy="4269356"/>
            </a:xfrm>
          </p:grpSpPr>
          <p:grpSp>
            <p:nvGrpSpPr>
              <p:cNvPr id="15872" name="Google Shape;15872;p39"/>
              <p:cNvGrpSpPr/>
              <p:nvPr/>
            </p:nvGrpSpPr>
            <p:grpSpPr>
              <a:xfrm>
                <a:off x="157330" y="151887"/>
                <a:ext cx="606149" cy="40103"/>
                <a:chOff x="157325" y="384725"/>
                <a:chExt cx="743650" cy="49200"/>
              </a:xfrm>
            </p:grpSpPr>
            <p:sp>
              <p:nvSpPr>
                <p:cNvPr id="15873" name="Google Shape;1587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4" name="Google Shape;1587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5" name="Google Shape;1587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6" name="Google Shape;1587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7" name="Google Shape;1587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8" name="Google Shape;15878;p39"/>
              <p:cNvGrpSpPr/>
              <p:nvPr/>
            </p:nvGrpSpPr>
            <p:grpSpPr>
              <a:xfrm>
                <a:off x="157330" y="335768"/>
                <a:ext cx="606149" cy="40103"/>
                <a:chOff x="157325" y="384725"/>
                <a:chExt cx="743650" cy="49200"/>
              </a:xfrm>
            </p:grpSpPr>
            <p:sp>
              <p:nvSpPr>
                <p:cNvPr id="15879" name="Google Shape;1587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0" name="Google Shape;1588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1" name="Google Shape;1588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2" name="Google Shape;1588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3" name="Google Shape;1588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4" name="Google Shape;15884;p39"/>
              <p:cNvGrpSpPr/>
              <p:nvPr/>
            </p:nvGrpSpPr>
            <p:grpSpPr>
              <a:xfrm>
                <a:off x="157330" y="519649"/>
                <a:ext cx="606149" cy="40103"/>
                <a:chOff x="157325" y="384725"/>
                <a:chExt cx="743650" cy="49200"/>
              </a:xfrm>
            </p:grpSpPr>
            <p:sp>
              <p:nvSpPr>
                <p:cNvPr id="15885" name="Google Shape;1588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6" name="Google Shape;1588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7" name="Google Shape;1588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8" name="Google Shape;1588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9" name="Google Shape;1588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0" name="Google Shape;15890;p39"/>
              <p:cNvGrpSpPr/>
              <p:nvPr/>
            </p:nvGrpSpPr>
            <p:grpSpPr>
              <a:xfrm>
                <a:off x="157330" y="703529"/>
                <a:ext cx="606149" cy="40103"/>
                <a:chOff x="157325" y="384725"/>
                <a:chExt cx="743650" cy="49200"/>
              </a:xfrm>
            </p:grpSpPr>
            <p:sp>
              <p:nvSpPr>
                <p:cNvPr id="15891" name="Google Shape;1589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2" name="Google Shape;1589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3" name="Google Shape;1589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4" name="Google Shape;1589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5" name="Google Shape;1589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6" name="Google Shape;15896;p39"/>
              <p:cNvGrpSpPr/>
              <p:nvPr/>
            </p:nvGrpSpPr>
            <p:grpSpPr>
              <a:xfrm>
                <a:off x="157330" y="887410"/>
                <a:ext cx="606149" cy="40103"/>
                <a:chOff x="157325" y="384725"/>
                <a:chExt cx="743650" cy="49200"/>
              </a:xfrm>
            </p:grpSpPr>
            <p:sp>
              <p:nvSpPr>
                <p:cNvPr id="15897" name="Google Shape;1589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8" name="Google Shape;1589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9" name="Google Shape;1589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0" name="Google Shape;1590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1" name="Google Shape;1590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2" name="Google Shape;15902;p39"/>
              <p:cNvGrpSpPr/>
              <p:nvPr/>
            </p:nvGrpSpPr>
            <p:grpSpPr>
              <a:xfrm>
                <a:off x="157330" y="1071290"/>
                <a:ext cx="606149" cy="40103"/>
                <a:chOff x="157325" y="384725"/>
                <a:chExt cx="743650" cy="49200"/>
              </a:xfrm>
            </p:grpSpPr>
            <p:sp>
              <p:nvSpPr>
                <p:cNvPr id="15903" name="Google Shape;1590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4" name="Google Shape;1590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5" name="Google Shape;1590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6" name="Google Shape;1590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7" name="Google Shape;1590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8" name="Google Shape;15908;p39"/>
              <p:cNvGrpSpPr/>
              <p:nvPr/>
            </p:nvGrpSpPr>
            <p:grpSpPr>
              <a:xfrm>
                <a:off x="157330" y="1255171"/>
                <a:ext cx="606149" cy="40103"/>
                <a:chOff x="157325" y="384725"/>
                <a:chExt cx="743650" cy="49200"/>
              </a:xfrm>
            </p:grpSpPr>
            <p:sp>
              <p:nvSpPr>
                <p:cNvPr id="15909" name="Google Shape;1590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0" name="Google Shape;1591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1" name="Google Shape;1591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2" name="Google Shape;1591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3" name="Google Shape;1591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4" name="Google Shape;15914;p39"/>
              <p:cNvGrpSpPr/>
              <p:nvPr/>
            </p:nvGrpSpPr>
            <p:grpSpPr>
              <a:xfrm>
                <a:off x="157330" y="1439051"/>
                <a:ext cx="606149" cy="40103"/>
                <a:chOff x="157325" y="384725"/>
                <a:chExt cx="743650" cy="49200"/>
              </a:xfrm>
            </p:grpSpPr>
            <p:sp>
              <p:nvSpPr>
                <p:cNvPr id="15915" name="Google Shape;1591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6" name="Google Shape;1591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7" name="Google Shape;1591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8" name="Google Shape;1591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9" name="Google Shape;1591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0" name="Google Shape;15920;p39"/>
              <p:cNvGrpSpPr/>
              <p:nvPr/>
            </p:nvGrpSpPr>
            <p:grpSpPr>
              <a:xfrm>
                <a:off x="157330" y="1806812"/>
                <a:ext cx="606149" cy="40103"/>
                <a:chOff x="157325" y="384725"/>
                <a:chExt cx="743650" cy="49200"/>
              </a:xfrm>
            </p:grpSpPr>
            <p:sp>
              <p:nvSpPr>
                <p:cNvPr id="15921" name="Google Shape;1592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2" name="Google Shape;1592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3" name="Google Shape;1592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4" name="Google Shape;1592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5" name="Google Shape;1592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6" name="Google Shape;15926;p39"/>
              <p:cNvGrpSpPr/>
              <p:nvPr/>
            </p:nvGrpSpPr>
            <p:grpSpPr>
              <a:xfrm>
                <a:off x="157330" y="1622932"/>
                <a:ext cx="606149" cy="40103"/>
                <a:chOff x="157325" y="384725"/>
                <a:chExt cx="743650" cy="49200"/>
              </a:xfrm>
            </p:grpSpPr>
            <p:sp>
              <p:nvSpPr>
                <p:cNvPr id="15927" name="Google Shape;1592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8" name="Google Shape;1592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9" name="Google Shape;1592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0" name="Google Shape;1593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1" name="Google Shape;1593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2" name="Google Shape;15932;p39"/>
              <p:cNvGrpSpPr/>
              <p:nvPr/>
            </p:nvGrpSpPr>
            <p:grpSpPr>
              <a:xfrm>
                <a:off x="157330" y="1990693"/>
                <a:ext cx="606149" cy="40103"/>
                <a:chOff x="157325" y="384725"/>
                <a:chExt cx="743650" cy="49200"/>
              </a:xfrm>
            </p:grpSpPr>
            <p:sp>
              <p:nvSpPr>
                <p:cNvPr id="15933" name="Google Shape;1593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4" name="Google Shape;1593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5" name="Google Shape;1593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6" name="Google Shape;1593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7" name="Google Shape;1593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8" name="Google Shape;15938;p39"/>
              <p:cNvGrpSpPr/>
              <p:nvPr/>
            </p:nvGrpSpPr>
            <p:grpSpPr>
              <a:xfrm>
                <a:off x="157330" y="2174574"/>
                <a:ext cx="606149" cy="40103"/>
                <a:chOff x="157325" y="384725"/>
                <a:chExt cx="743650" cy="49200"/>
              </a:xfrm>
            </p:grpSpPr>
            <p:sp>
              <p:nvSpPr>
                <p:cNvPr id="15939" name="Google Shape;1593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0" name="Google Shape;1594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1" name="Google Shape;1594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2" name="Google Shape;1594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3" name="Google Shape;1594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4" name="Google Shape;15944;p39"/>
              <p:cNvGrpSpPr/>
              <p:nvPr/>
            </p:nvGrpSpPr>
            <p:grpSpPr>
              <a:xfrm>
                <a:off x="157330" y="2358454"/>
                <a:ext cx="606149" cy="40103"/>
                <a:chOff x="157325" y="384725"/>
                <a:chExt cx="743650" cy="49200"/>
              </a:xfrm>
            </p:grpSpPr>
            <p:sp>
              <p:nvSpPr>
                <p:cNvPr id="15945" name="Google Shape;1594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6" name="Google Shape;1594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7" name="Google Shape;1594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8" name="Google Shape;1594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9" name="Google Shape;1594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0" name="Google Shape;15950;p39"/>
              <p:cNvGrpSpPr/>
              <p:nvPr/>
            </p:nvGrpSpPr>
            <p:grpSpPr>
              <a:xfrm>
                <a:off x="157330" y="2542335"/>
                <a:ext cx="606149" cy="40103"/>
                <a:chOff x="157325" y="384725"/>
                <a:chExt cx="743650" cy="49200"/>
              </a:xfrm>
            </p:grpSpPr>
            <p:sp>
              <p:nvSpPr>
                <p:cNvPr id="15951" name="Google Shape;1595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2" name="Google Shape;1595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3" name="Google Shape;1595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4" name="Google Shape;1595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5" name="Google Shape;1595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6" name="Google Shape;15956;p39"/>
              <p:cNvGrpSpPr/>
              <p:nvPr/>
            </p:nvGrpSpPr>
            <p:grpSpPr>
              <a:xfrm>
                <a:off x="157330" y="2726215"/>
                <a:ext cx="606149" cy="40103"/>
                <a:chOff x="157325" y="384725"/>
                <a:chExt cx="743650" cy="49200"/>
              </a:xfrm>
            </p:grpSpPr>
            <p:sp>
              <p:nvSpPr>
                <p:cNvPr id="15957" name="Google Shape;1595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8" name="Google Shape;1595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9" name="Google Shape;1595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0" name="Google Shape;1596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1" name="Google Shape;1596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2" name="Google Shape;15962;p39"/>
              <p:cNvGrpSpPr/>
              <p:nvPr/>
            </p:nvGrpSpPr>
            <p:grpSpPr>
              <a:xfrm>
                <a:off x="157330" y="2910096"/>
                <a:ext cx="606149" cy="40103"/>
                <a:chOff x="157325" y="384725"/>
                <a:chExt cx="743650" cy="49200"/>
              </a:xfrm>
            </p:grpSpPr>
            <p:sp>
              <p:nvSpPr>
                <p:cNvPr id="15963" name="Google Shape;1596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4" name="Google Shape;1596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5" name="Google Shape;1596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6" name="Google Shape;1596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7" name="Google Shape;1596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8" name="Google Shape;15968;p39"/>
              <p:cNvGrpSpPr/>
              <p:nvPr/>
            </p:nvGrpSpPr>
            <p:grpSpPr>
              <a:xfrm>
                <a:off x="157330" y="3093976"/>
                <a:ext cx="606149" cy="40103"/>
                <a:chOff x="157325" y="384725"/>
                <a:chExt cx="743650" cy="49200"/>
              </a:xfrm>
            </p:grpSpPr>
            <p:sp>
              <p:nvSpPr>
                <p:cNvPr id="15969" name="Google Shape;1596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0" name="Google Shape;1597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1" name="Google Shape;1597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2" name="Google Shape;1597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3" name="Google Shape;1597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4" name="Google Shape;15974;p39"/>
              <p:cNvGrpSpPr/>
              <p:nvPr/>
            </p:nvGrpSpPr>
            <p:grpSpPr>
              <a:xfrm>
                <a:off x="157330" y="3277857"/>
                <a:ext cx="606149" cy="40103"/>
                <a:chOff x="157325" y="384725"/>
                <a:chExt cx="743650" cy="49200"/>
              </a:xfrm>
            </p:grpSpPr>
            <p:sp>
              <p:nvSpPr>
                <p:cNvPr id="15975" name="Google Shape;1597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6" name="Google Shape;1597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7" name="Google Shape;1597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8" name="Google Shape;1597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9" name="Google Shape;1597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0" name="Google Shape;15980;p39"/>
              <p:cNvGrpSpPr/>
              <p:nvPr/>
            </p:nvGrpSpPr>
            <p:grpSpPr>
              <a:xfrm>
                <a:off x="157330" y="3461737"/>
                <a:ext cx="606149" cy="40103"/>
                <a:chOff x="157325" y="384725"/>
                <a:chExt cx="743650" cy="49200"/>
              </a:xfrm>
            </p:grpSpPr>
            <p:sp>
              <p:nvSpPr>
                <p:cNvPr id="15981" name="Google Shape;1598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2" name="Google Shape;1598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3" name="Google Shape;1598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4" name="Google Shape;1598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5" name="Google Shape;1598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6" name="Google Shape;15986;p39"/>
              <p:cNvGrpSpPr/>
              <p:nvPr/>
            </p:nvGrpSpPr>
            <p:grpSpPr>
              <a:xfrm>
                <a:off x="157330" y="3645618"/>
                <a:ext cx="606149" cy="40103"/>
                <a:chOff x="157325" y="384725"/>
                <a:chExt cx="743650" cy="49200"/>
              </a:xfrm>
            </p:grpSpPr>
            <p:sp>
              <p:nvSpPr>
                <p:cNvPr id="15987" name="Google Shape;15987;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8" name="Google Shape;15988;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9" name="Google Shape;15989;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0" name="Google Shape;15990;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1" name="Google Shape;15991;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2" name="Google Shape;15992;p39"/>
              <p:cNvGrpSpPr/>
              <p:nvPr/>
            </p:nvGrpSpPr>
            <p:grpSpPr>
              <a:xfrm>
                <a:off x="157330" y="4013379"/>
                <a:ext cx="606149" cy="40103"/>
                <a:chOff x="157325" y="384725"/>
                <a:chExt cx="743650" cy="49200"/>
              </a:xfrm>
            </p:grpSpPr>
            <p:sp>
              <p:nvSpPr>
                <p:cNvPr id="15993" name="Google Shape;15993;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4" name="Google Shape;15994;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5" name="Google Shape;15995;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6" name="Google Shape;15996;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7" name="Google Shape;15997;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8" name="Google Shape;15998;p39"/>
              <p:cNvGrpSpPr/>
              <p:nvPr/>
            </p:nvGrpSpPr>
            <p:grpSpPr>
              <a:xfrm>
                <a:off x="157330" y="3829499"/>
                <a:ext cx="606149" cy="40103"/>
                <a:chOff x="157325" y="384725"/>
                <a:chExt cx="743650" cy="49200"/>
              </a:xfrm>
            </p:grpSpPr>
            <p:sp>
              <p:nvSpPr>
                <p:cNvPr id="15999" name="Google Shape;15999;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0" name="Google Shape;16000;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1" name="Google Shape;16001;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2" name="Google Shape;16002;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3" name="Google Shape;16003;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4" name="Google Shape;16004;p39"/>
              <p:cNvGrpSpPr/>
              <p:nvPr/>
            </p:nvGrpSpPr>
            <p:grpSpPr>
              <a:xfrm>
                <a:off x="157330" y="4197260"/>
                <a:ext cx="606149" cy="40103"/>
                <a:chOff x="157325" y="384725"/>
                <a:chExt cx="743650" cy="49200"/>
              </a:xfrm>
            </p:grpSpPr>
            <p:sp>
              <p:nvSpPr>
                <p:cNvPr id="16005" name="Google Shape;16005;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6" name="Google Shape;16006;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7" name="Google Shape;16007;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8" name="Google Shape;16008;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9" name="Google Shape;16009;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0" name="Google Shape;16010;p39"/>
              <p:cNvGrpSpPr/>
              <p:nvPr/>
            </p:nvGrpSpPr>
            <p:grpSpPr>
              <a:xfrm>
                <a:off x="157330" y="4381140"/>
                <a:ext cx="606149" cy="40103"/>
                <a:chOff x="157325" y="384725"/>
                <a:chExt cx="743650" cy="49200"/>
              </a:xfrm>
            </p:grpSpPr>
            <p:sp>
              <p:nvSpPr>
                <p:cNvPr id="16011" name="Google Shape;16011;p39"/>
                <p:cNvSpPr/>
                <p:nvPr/>
              </p:nvSpPr>
              <p:spPr>
                <a:xfrm>
                  <a:off x="15732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2" name="Google Shape;16012;p39"/>
                <p:cNvSpPr/>
                <p:nvPr/>
              </p:nvSpPr>
              <p:spPr>
                <a:xfrm>
                  <a:off x="330938"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3" name="Google Shape;16013;p39"/>
                <p:cNvSpPr/>
                <p:nvPr/>
              </p:nvSpPr>
              <p:spPr>
                <a:xfrm>
                  <a:off x="504550"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4" name="Google Shape;16014;p39"/>
                <p:cNvSpPr/>
                <p:nvPr/>
              </p:nvSpPr>
              <p:spPr>
                <a:xfrm>
                  <a:off x="678163"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5" name="Google Shape;16015;p39"/>
                <p:cNvSpPr/>
                <p:nvPr/>
              </p:nvSpPr>
              <p:spPr>
                <a:xfrm>
                  <a:off x="851775" y="384725"/>
                  <a:ext cx="49200" cy="4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016" name="Google Shape;16016;p39"/>
          <p:cNvSpPr/>
          <p:nvPr/>
        </p:nvSpPr>
        <p:spPr>
          <a:xfrm>
            <a:off x="3113213" y="4324000"/>
            <a:ext cx="2931000" cy="663000"/>
          </a:xfrm>
          <a:prstGeom prst="rect">
            <a:avLst/>
          </a:prstGeom>
          <a:gradFill>
            <a:gsLst>
              <a:gs pos="0">
                <a:srgbClr val="0FA6F2">
                  <a:alpha val="61960"/>
                </a:srgbClr>
              </a:gs>
              <a:gs pos="58000">
                <a:srgbClr val="000000">
                  <a:alpha val="0"/>
                </a:srgbClr>
              </a:gs>
              <a:gs pos="100000">
                <a:srgbClr val="000000">
                  <a:alpha val="0"/>
                </a:srgbClr>
              </a:gs>
            </a:gsLst>
            <a:lin ang="5400700"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7" name="Google Shape;16017;p39"/>
          <p:cNvGrpSpPr/>
          <p:nvPr/>
        </p:nvGrpSpPr>
        <p:grpSpPr>
          <a:xfrm flipH="1" rot="10800000">
            <a:off x="3302559" y="4443355"/>
            <a:ext cx="2552308" cy="426831"/>
            <a:chOff x="5084901" y="3979589"/>
            <a:chExt cx="2552308" cy="426831"/>
          </a:xfrm>
        </p:grpSpPr>
        <p:grpSp>
          <p:nvGrpSpPr>
            <p:cNvPr id="16018" name="Google Shape;16018;p39"/>
            <p:cNvGrpSpPr/>
            <p:nvPr/>
          </p:nvGrpSpPr>
          <p:grpSpPr>
            <a:xfrm flipH="1" rot="10800000">
              <a:off x="7042470" y="3979589"/>
              <a:ext cx="370020" cy="426831"/>
              <a:chOff x="4998100" y="3827775"/>
              <a:chExt cx="605994" cy="702950"/>
            </a:xfrm>
          </p:grpSpPr>
          <p:sp>
            <p:nvSpPr>
              <p:cNvPr id="16019" name="Google Shape;16019;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0" name="Google Shape;16020;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1" name="Google Shape;16021;p39"/>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2" name="Google Shape;16022;p39"/>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3" name="Google Shape;16023;p39"/>
            <p:cNvGrpSpPr/>
            <p:nvPr/>
          </p:nvGrpSpPr>
          <p:grpSpPr>
            <a:xfrm flipH="1" rot="10800000">
              <a:off x="7470274" y="3979589"/>
              <a:ext cx="166934" cy="426831"/>
              <a:chOff x="4998100" y="3827775"/>
              <a:chExt cx="273394" cy="702950"/>
            </a:xfrm>
          </p:grpSpPr>
          <p:sp>
            <p:nvSpPr>
              <p:cNvPr id="16024" name="Google Shape;16024;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5" name="Google Shape;16025;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6" name="Google Shape;16026;p39"/>
            <p:cNvGrpSpPr/>
            <p:nvPr/>
          </p:nvGrpSpPr>
          <p:grpSpPr>
            <a:xfrm flipH="1" rot="10800000">
              <a:off x="6389947" y="3979589"/>
              <a:ext cx="370020" cy="426831"/>
              <a:chOff x="4998100" y="3827775"/>
              <a:chExt cx="605994" cy="702950"/>
            </a:xfrm>
          </p:grpSpPr>
          <p:sp>
            <p:nvSpPr>
              <p:cNvPr id="16027" name="Google Shape;16027;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8" name="Google Shape;16028;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9" name="Google Shape;16029;p39"/>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0" name="Google Shape;16030;p39"/>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1" name="Google Shape;16031;p39"/>
            <p:cNvGrpSpPr/>
            <p:nvPr/>
          </p:nvGrpSpPr>
          <p:grpSpPr>
            <a:xfrm flipH="1" rot="10800000">
              <a:off x="6817751" y="3979589"/>
              <a:ext cx="166934" cy="426831"/>
              <a:chOff x="4998100" y="3827775"/>
              <a:chExt cx="273394" cy="702950"/>
            </a:xfrm>
          </p:grpSpPr>
          <p:sp>
            <p:nvSpPr>
              <p:cNvPr id="16032" name="Google Shape;16032;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3" name="Google Shape;16033;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4" name="Google Shape;16034;p39"/>
            <p:cNvGrpSpPr/>
            <p:nvPr/>
          </p:nvGrpSpPr>
          <p:grpSpPr>
            <a:xfrm flipH="1" rot="10800000">
              <a:off x="5737424" y="3979589"/>
              <a:ext cx="370020" cy="426831"/>
              <a:chOff x="4998100" y="3827775"/>
              <a:chExt cx="605994" cy="702950"/>
            </a:xfrm>
          </p:grpSpPr>
          <p:sp>
            <p:nvSpPr>
              <p:cNvPr id="16035" name="Google Shape;16035;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6" name="Google Shape;16036;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7" name="Google Shape;16037;p39"/>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8" name="Google Shape;16038;p39"/>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9" name="Google Shape;16039;p39"/>
            <p:cNvGrpSpPr/>
            <p:nvPr/>
          </p:nvGrpSpPr>
          <p:grpSpPr>
            <a:xfrm flipH="1" rot="10800000">
              <a:off x="6165228" y="3979589"/>
              <a:ext cx="166934" cy="426831"/>
              <a:chOff x="4998100" y="3827775"/>
              <a:chExt cx="273394" cy="702950"/>
            </a:xfrm>
          </p:grpSpPr>
          <p:sp>
            <p:nvSpPr>
              <p:cNvPr id="16040" name="Google Shape;16040;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1" name="Google Shape;16041;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2" name="Google Shape;16042;p39"/>
            <p:cNvGrpSpPr/>
            <p:nvPr/>
          </p:nvGrpSpPr>
          <p:grpSpPr>
            <a:xfrm flipH="1" rot="10800000">
              <a:off x="5084901" y="3979589"/>
              <a:ext cx="370020" cy="426831"/>
              <a:chOff x="4998100" y="3827775"/>
              <a:chExt cx="605994" cy="702950"/>
            </a:xfrm>
          </p:grpSpPr>
          <p:sp>
            <p:nvSpPr>
              <p:cNvPr id="16043" name="Google Shape;16043;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4" name="Google Shape;16044;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5" name="Google Shape;16045;p39"/>
              <p:cNvSpPr/>
              <p:nvPr/>
            </p:nvSpPr>
            <p:spPr>
              <a:xfrm>
                <a:off x="5330696"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6" name="Google Shape;16046;p39"/>
              <p:cNvSpPr/>
              <p:nvPr/>
            </p:nvSpPr>
            <p:spPr>
              <a:xfrm>
                <a:off x="5496994" y="3928255"/>
                <a:ext cx="107100" cy="602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7" name="Google Shape;16047;p39"/>
            <p:cNvGrpSpPr/>
            <p:nvPr/>
          </p:nvGrpSpPr>
          <p:grpSpPr>
            <a:xfrm flipH="1" rot="10800000">
              <a:off x="5512705" y="3979589"/>
              <a:ext cx="166934" cy="426831"/>
              <a:chOff x="4998100" y="3827775"/>
              <a:chExt cx="273394" cy="702950"/>
            </a:xfrm>
          </p:grpSpPr>
          <p:sp>
            <p:nvSpPr>
              <p:cNvPr id="16048" name="Google Shape;16048;p39"/>
              <p:cNvSpPr/>
              <p:nvPr/>
            </p:nvSpPr>
            <p:spPr>
              <a:xfrm>
                <a:off x="4998100" y="3827775"/>
                <a:ext cx="107100" cy="7029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9" name="Google Shape;16049;p39"/>
              <p:cNvSpPr/>
              <p:nvPr/>
            </p:nvSpPr>
            <p:spPr>
              <a:xfrm>
                <a:off x="5164394" y="4024325"/>
                <a:ext cx="107100" cy="506400"/>
              </a:xfrm>
              <a:prstGeom prst="rect">
                <a:avLst/>
              </a:prstGeom>
              <a:gradFill>
                <a:gsLst>
                  <a:gs pos="0">
                    <a:schemeClr val="dk1"/>
                  </a:gs>
                  <a:gs pos="100000">
                    <a:srgbClr val="000000">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6050" name="Shape 16050"/>
        <p:cNvGrpSpPr/>
        <p:nvPr/>
      </p:nvGrpSpPr>
      <p:grpSpPr>
        <a:xfrm>
          <a:off x="0" y="0"/>
          <a:ext cx="0" cy="0"/>
          <a:chOff x="0" y="0"/>
          <a:chExt cx="0" cy="0"/>
        </a:xfrm>
      </p:grpSpPr>
      <p:grpSp>
        <p:nvGrpSpPr>
          <p:cNvPr id="16051" name="Google Shape;16051;p40"/>
          <p:cNvGrpSpPr/>
          <p:nvPr/>
        </p:nvGrpSpPr>
        <p:grpSpPr>
          <a:xfrm rot="10800000">
            <a:off x="-9" y="11"/>
            <a:ext cx="6234568" cy="435094"/>
            <a:chOff x="-130297" y="4708398"/>
            <a:chExt cx="6234568" cy="435094"/>
          </a:xfrm>
        </p:grpSpPr>
        <p:grpSp>
          <p:nvGrpSpPr>
            <p:cNvPr id="16052" name="Google Shape;16052;p40"/>
            <p:cNvGrpSpPr/>
            <p:nvPr/>
          </p:nvGrpSpPr>
          <p:grpSpPr>
            <a:xfrm rot="5400000">
              <a:off x="1184428" y="3393674"/>
              <a:ext cx="435094" cy="3064543"/>
              <a:chOff x="157330" y="151887"/>
              <a:chExt cx="606149" cy="4269356"/>
            </a:xfrm>
          </p:grpSpPr>
          <p:grpSp>
            <p:nvGrpSpPr>
              <p:cNvPr id="16053" name="Google Shape;16053;p40"/>
              <p:cNvGrpSpPr/>
              <p:nvPr/>
            </p:nvGrpSpPr>
            <p:grpSpPr>
              <a:xfrm>
                <a:off x="157330" y="151887"/>
                <a:ext cx="606149" cy="40103"/>
                <a:chOff x="157325" y="384725"/>
                <a:chExt cx="743650" cy="49200"/>
              </a:xfrm>
            </p:grpSpPr>
            <p:sp>
              <p:nvSpPr>
                <p:cNvPr id="16054" name="Google Shape;1605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5" name="Google Shape;1605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6" name="Google Shape;1605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7" name="Google Shape;1605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8" name="Google Shape;1605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9" name="Google Shape;16059;p40"/>
              <p:cNvGrpSpPr/>
              <p:nvPr/>
            </p:nvGrpSpPr>
            <p:grpSpPr>
              <a:xfrm>
                <a:off x="157330" y="335768"/>
                <a:ext cx="606149" cy="40103"/>
                <a:chOff x="157325" y="384725"/>
                <a:chExt cx="743650" cy="49200"/>
              </a:xfrm>
            </p:grpSpPr>
            <p:sp>
              <p:nvSpPr>
                <p:cNvPr id="16060" name="Google Shape;1606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1" name="Google Shape;1606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2" name="Google Shape;1606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3" name="Google Shape;1606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4" name="Google Shape;1606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5" name="Google Shape;16065;p40"/>
              <p:cNvGrpSpPr/>
              <p:nvPr/>
            </p:nvGrpSpPr>
            <p:grpSpPr>
              <a:xfrm>
                <a:off x="157330" y="519649"/>
                <a:ext cx="606149" cy="40103"/>
                <a:chOff x="157325" y="384725"/>
                <a:chExt cx="743650" cy="49200"/>
              </a:xfrm>
            </p:grpSpPr>
            <p:sp>
              <p:nvSpPr>
                <p:cNvPr id="16066" name="Google Shape;1606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7" name="Google Shape;1606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8" name="Google Shape;1606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9" name="Google Shape;1606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0" name="Google Shape;1607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1" name="Google Shape;16071;p40"/>
              <p:cNvGrpSpPr/>
              <p:nvPr/>
            </p:nvGrpSpPr>
            <p:grpSpPr>
              <a:xfrm>
                <a:off x="157330" y="703529"/>
                <a:ext cx="606149" cy="40103"/>
                <a:chOff x="157325" y="384725"/>
                <a:chExt cx="743650" cy="49200"/>
              </a:xfrm>
            </p:grpSpPr>
            <p:sp>
              <p:nvSpPr>
                <p:cNvPr id="16072" name="Google Shape;1607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3" name="Google Shape;1607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4" name="Google Shape;1607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5" name="Google Shape;1607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6" name="Google Shape;1607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7" name="Google Shape;16077;p40"/>
              <p:cNvGrpSpPr/>
              <p:nvPr/>
            </p:nvGrpSpPr>
            <p:grpSpPr>
              <a:xfrm>
                <a:off x="157330" y="887410"/>
                <a:ext cx="606149" cy="40103"/>
                <a:chOff x="157325" y="384725"/>
                <a:chExt cx="743650" cy="49200"/>
              </a:xfrm>
            </p:grpSpPr>
            <p:sp>
              <p:nvSpPr>
                <p:cNvPr id="16078" name="Google Shape;1607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9" name="Google Shape;1607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0" name="Google Shape;1608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1" name="Google Shape;1608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2" name="Google Shape;1608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3" name="Google Shape;16083;p40"/>
              <p:cNvGrpSpPr/>
              <p:nvPr/>
            </p:nvGrpSpPr>
            <p:grpSpPr>
              <a:xfrm>
                <a:off x="157330" y="1071290"/>
                <a:ext cx="606149" cy="40103"/>
                <a:chOff x="157325" y="384725"/>
                <a:chExt cx="743650" cy="49200"/>
              </a:xfrm>
            </p:grpSpPr>
            <p:sp>
              <p:nvSpPr>
                <p:cNvPr id="16084" name="Google Shape;1608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5" name="Google Shape;1608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6" name="Google Shape;1608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7" name="Google Shape;1608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8" name="Google Shape;1608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9" name="Google Shape;16089;p40"/>
              <p:cNvGrpSpPr/>
              <p:nvPr/>
            </p:nvGrpSpPr>
            <p:grpSpPr>
              <a:xfrm>
                <a:off x="157330" y="1255171"/>
                <a:ext cx="606149" cy="40103"/>
                <a:chOff x="157325" y="384725"/>
                <a:chExt cx="743650" cy="49200"/>
              </a:xfrm>
            </p:grpSpPr>
            <p:sp>
              <p:nvSpPr>
                <p:cNvPr id="16090" name="Google Shape;1609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1" name="Google Shape;1609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2" name="Google Shape;1609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3" name="Google Shape;1609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4" name="Google Shape;1609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5" name="Google Shape;16095;p40"/>
              <p:cNvGrpSpPr/>
              <p:nvPr/>
            </p:nvGrpSpPr>
            <p:grpSpPr>
              <a:xfrm>
                <a:off x="157330" y="1439051"/>
                <a:ext cx="606149" cy="40103"/>
                <a:chOff x="157325" y="384725"/>
                <a:chExt cx="743650" cy="49200"/>
              </a:xfrm>
            </p:grpSpPr>
            <p:sp>
              <p:nvSpPr>
                <p:cNvPr id="16096" name="Google Shape;1609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7" name="Google Shape;1609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8" name="Google Shape;1609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9" name="Google Shape;1609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0" name="Google Shape;1610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1" name="Google Shape;16101;p40"/>
              <p:cNvGrpSpPr/>
              <p:nvPr/>
            </p:nvGrpSpPr>
            <p:grpSpPr>
              <a:xfrm>
                <a:off x="157330" y="1806812"/>
                <a:ext cx="606149" cy="40103"/>
                <a:chOff x="157325" y="384725"/>
                <a:chExt cx="743650" cy="49200"/>
              </a:xfrm>
            </p:grpSpPr>
            <p:sp>
              <p:nvSpPr>
                <p:cNvPr id="16102" name="Google Shape;1610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3" name="Google Shape;1610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4" name="Google Shape;1610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5" name="Google Shape;1610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6" name="Google Shape;1610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7" name="Google Shape;16107;p40"/>
              <p:cNvGrpSpPr/>
              <p:nvPr/>
            </p:nvGrpSpPr>
            <p:grpSpPr>
              <a:xfrm>
                <a:off x="157330" y="1622932"/>
                <a:ext cx="606149" cy="40103"/>
                <a:chOff x="157325" y="384725"/>
                <a:chExt cx="743650" cy="49200"/>
              </a:xfrm>
            </p:grpSpPr>
            <p:sp>
              <p:nvSpPr>
                <p:cNvPr id="16108" name="Google Shape;1610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9" name="Google Shape;1610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0" name="Google Shape;1611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1" name="Google Shape;1611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2" name="Google Shape;1611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3" name="Google Shape;16113;p40"/>
              <p:cNvGrpSpPr/>
              <p:nvPr/>
            </p:nvGrpSpPr>
            <p:grpSpPr>
              <a:xfrm>
                <a:off x="157330" y="1990693"/>
                <a:ext cx="606149" cy="40103"/>
                <a:chOff x="157325" y="384725"/>
                <a:chExt cx="743650" cy="49200"/>
              </a:xfrm>
            </p:grpSpPr>
            <p:sp>
              <p:nvSpPr>
                <p:cNvPr id="16114" name="Google Shape;1611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5" name="Google Shape;1611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6" name="Google Shape;1611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7" name="Google Shape;1611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8" name="Google Shape;1611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9" name="Google Shape;16119;p40"/>
              <p:cNvGrpSpPr/>
              <p:nvPr/>
            </p:nvGrpSpPr>
            <p:grpSpPr>
              <a:xfrm>
                <a:off x="157330" y="2174574"/>
                <a:ext cx="606149" cy="40103"/>
                <a:chOff x="157325" y="384725"/>
                <a:chExt cx="743650" cy="49200"/>
              </a:xfrm>
            </p:grpSpPr>
            <p:sp>
              <p:nvSpPr>
                <p:cNvPr id="16120" name="Google Shape;1612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1" name="Google Shape;1612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2" name="Google Shape;1612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3" name="Google Shape;1612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4" name="Google Shape;1612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5" name="Google Shape;16125;p40"/>
              <p:cNvGrpSpPr/>
              <p:nvPr/>
            </p:nvGrpSpPr>
            <p:grpSpPr>
              <a:xfrm>
                <a:off x="157330" y="2358454"/>
                <a:ext cx="606149" cy="40103"/>
                <a:chOff x="157325" y="384725"/>
                <a:chExt cx="743650" cy="49200"/>
              </a:xfrm>
            </p:grpSpPr>
            <p:sp>
              <p:nvSpPr>
                <p:cNvPr id="16126" name="Google Shape;1612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7" name="Google Shape;1612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8" name="Google Shape;1612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9" name="Google Shape;1612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0" name="Google Shape;1613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1" name="Google Shape;16131;p40"/>
              <p:cNvGrpSpPr/>
              <p:nvPr/>
            </p:nvGrpSpPr>
            <p:grpSpPr>
              <a:xfrm>
                <a:off x="157330" y="2542335"/>
                <a:ext cx="606149" cy="40103"/>
                <a:chOff x="157325" y="384725"/>
                <a:chExt cx="743650" cy="49200"/>
              </a:xfrm>
            </p:grpSpPr>
            <p:sp>
              <p:nvSpPr>
                <p:cNvPr id="16132" name="Google Shape;1613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3" name="Google Shape;1613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4" name="Google Shape;1613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5" name="Google Shape;1613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6" name="Google Shape;1613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7" name="Google Shape;16137;p40"/>
              <p:cNvGrpSpPr/>
              <p:nvPr/>
            </p:nvGrpSpPr>
            <p:grpSpPr>
              <a:xfrm>
                <a:off x="157330" y="2726215"/>
                <a:ext cx="606149" cy="40103"/>
                <a:chOff x="157325" y="384725"/>
                <a:chExt cx="743650" cy="49200"/>
              </a:xfrm>
            </p:grpSpPr>
            <p:sp>
              <p:nvSpPr>
                <p:cNvPr id="16138" name="Google Shape;1613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9" name="Google Shape;1613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0" name="Google Shape;1614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1" name="Google Shape;1614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2" name="Google Shape;1614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3" name="Google Shape;16143;p40"/>
              <p:cNvGrpSpPr/>
              <p:nvPr/>
            </p:nvGrpSpPr>
            <p:grpSpPr>
              <a:xfrm>
                <a:off x="157330" y="2910096"/>
                <a:ext cx="606149" cy="40103"/>
                <a:chOff x="157325" y="384725"/>
                <a:chExt cx="743650" cy="49200"/>
              </a:xfrm>
            </p:grpSpPr>
            <p:sp>
              <p:nvSpPr>
                <p:cNvPr id="16144" name="Google Shape;1614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5" name="Google Shape;1614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6" name="Google Shape;1614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7" name="Google Shape;1614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8" name="Google Shape;1614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9" name="Google Shape;16149;p40"/>
              <p:cNvGrpSpPr/>
              <p:nvPr/>
            </p:nvGrpSpPr>
            <p:grpSpPr>
              <a:xfrm>
                <a:off x="157330" y="3093976"/>
                <a:ext cx="606149" cy="40103"/>
                <a:chOff x="157325" y="384725"/>
                <a:chExt cx="743650" cy="49200"/>
              </a:xfrm>
            </p:grpSpPr>
            <p:sp>
              <p:nvSpPr>
                <p:cNvPr id="16150" name="Google Shape;1615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1" name="Google Shape;1615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2" name="Google Shape;1615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3" name="Google Shape;1615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4" name="Google Shape;1615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5" name="Google Shape;16155;p40"/>
              <p:cNvGrpSpPr/>
              <p:nvPr/>
            </p:nvGrpSpPr>
            <p:grpSpPr>
              <a:xfrm>
                <a:off x="157330" y="3277857"/>
                <a:ext cx="606149" cy="40103"/>
                <a:chOff x="157325" y="384725"/>
                <a:chExt cx="743650" cy="49200"/>
              </a:xfrm>
            </p:grpSpPr>
            <p:sp>
              <p:nvSpPr>
                <p:cNvPr id="16156" name="Google Shape;1615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7" name="Google Shape;1615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8" name="Google Shape;1615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9" name="Google Shape;1615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0" name="Google Shape;1616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1" name="Google Shape;16161;p40"/>
              <p:cNvGrpSpPr/>
              <p:nvPr/>
            </p:nvGrpSpPr>
            <p:grpSpPr>
              <a:xfrm>
                <a:off x="157330" y="3461737"/>
                <a:ext cx="606149" cy="40103"/>
                <a:chOff x="157325" y="384725"/>
                <a:chExt cx="743650" cy="49200"/>
              </a:xfrm>
            </p:grpSpPr>
            <p:sp>
              <p:nvSpPr>
                <p:cNvPr id="16162" name="Google Shape;1616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3" name="Google Shape;1616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4" name="Google Shape;1616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5" name="Google Shape;1616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6" name="Google Shape;1616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7" name="Google Shape;16167;p40"/>
              <p:cNvGrpSpPr/>
              <p:nvPr/>
            </p:nvGrpSpPr>
            <p:grpSpPr>
              <a:xfrm>
                <a:off x="157330" y="3645618"/>
                <a:ext cx="606149" cy="40103"/>
                <a:chOff x="157325" y="384725"/>
                <a:chExt cx="743650" cy="49200"/>
              </a:xfrm>
            </p:grpSpPr>
            <p:sp>
              <p:nvSpPr>
                <p:cNvPr id="16168" name="Google Shape;1616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9" name="Google Shape;1616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0" name="Google Shape;1617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1" name="Google Shape;1617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2" name="Google Shape;1617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3" name="Google Shape;16173;p40"/>
              <p:cNvGrpSpPr/>
              <p:nvPr/>
            </p:nvGrpSpPr>
            <p:grpSpPr>
              <a:xfrm>
                <a:off x="157330" y="4013379"/>
                <a:ext cx="606149" cy="40103"/>
                <a:chOff x="157325" y="384725"/>
                <a:chExt cx="743650" cy="49200"/>
              </a:xfrm>
            </p:grpSpPr>
            <p:sp>
              <p:nvSpPr>
                <p:cNvPr id="16174" name="Google Shape;1617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5" name="Google Shape;1617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6" name="Google Shape;1617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7" name="Google Shape;1617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8" name="Google Shape;1617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9" name="Google Shape;16179;p40"/>
              <p:cNvGrpSpPr/>
              <p:nvPr/>
            </p:nvGrpSpPr>
            <p:grpSpPr>
              <a:xfrm>
                <a:off x="157330" y="3829499"/>
                <a:ext cx="606149" cy="40103"/>
                <a:chOff x="157325" y="384725"/>
                <a:chExt cx="743650" cy="49200"/>
              </a:xfrm>
            </p:grpSpPr>
            <p:sp>
              <p:nvSpPr>
                <p:cNvPr id="16180" name="Google Shape;1618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1" name="Google Shape;1618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2" name="Google Shape;1618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3" name="Google Shape;1618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4" name="Google Shape;1618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5" name="Google Shape;16185;p40"/>
              <p:cNvGrpSpPr/>
              <p:nvPr/>
            </p:nvGrpSpPr>
            <p:grpSpPr>
              <a:xfrm>
                <a:off x="157330" y="4197260"/>
                <a:ext cx="606149" cy="40103"/>
                <a:chOff x="157325" y="384725"/>
                <a:chExt cx="743650" cy="49200"/>
              </a:xfrm>
            </p:grpSpPr>
            <p:sp>
              <p:nvSpPr>
                <p:cNvPr id="16186" name="Google Shape;1618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7" name="Google Shape;1618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8" name="Google Shape;1618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9" name="Google Shape;1618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0" name="Google Shape;1619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1" name="Google Shape;16191;p40"/>
              <p:cNvGrpSpPr/>
              <p:nvPr/>
            </p:nvGrpSpPr>
            <p:grpSpPr>
              <a:xfrm>
                <a:off x="157330" y="4381140"/>
                <a:ext cx="606149" cy="40103"/>
                <a:chOff x="157325" y="384725"/>
                <a:chExt cx="743650" cy="49200"/>
              </a:xfrm>
            </p:grpSpPr>
            <p:sp>
              <p:nvSpPr>
                <p:cNvPr id="16192" name="Google Shape;1619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3" name="Google Shape;1619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4" name="Google Shape;1619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5" name="Google Shape;1619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6" name="Google Shape;1619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97" name="Google Shape;16197;p40"/>
            <p:cNvGrpSpPr/>
            <p:nvPr/>
          </p:nvGrpSpPr>
          <p:grpSpPr>
            <a:xfrm rot="5400000">
              <a:off x="4354453" y="3393674"/>
              <a:ext cx="435094" cy="3064543"/>
              <a:chOff x="157330" y="151887"/>
              <a:chExt cx="606149" cy="4269356"/>
            </a:xfrm>
          </p:grpSpPr>
          <p:grpSp>
            <p:nvGrpSpPr>
              <p:cNvPr id="16198" name="Google Shape;16198;p40"/>
              <p:cNvGrpSpPr/>
              <p:nvPr/>
            </p:nvGrpSpPr>
            <p:grpSpPr>
              <a:xfrm>
                <a:off x="157330" y="151887"/>
                <a:ext cx="606149" cy="40103"/>
                <a:chOff x="157325" y="384725"/>
                <a:chExt cx="743650" cy="49200"/>
              </a:xfrm>
            </p:grpSpPr>
            <p:sp>
              <p:nvSpPr>
                <p:cNvPr id="16199" name="Google Shape;1619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0" name="Google Shape;1620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1" name="Google Shape;1620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2" name="Google Shape;1620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3" name="Google Shape;1620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4" name="Google Shape;16204;p40"/>
              <p:cNvGrpSpPr/>
              <p:nvPr/>
            </p:nvGrpSpPr>
            <p:grpSpPr>
              <a:xfrm>
                <a:off x="157330" y="335768"/>
                <a:ext cx="606149" cy="40103"/>
                <a:chOff x="157325" y="384725"/>
                <a:chExt cx="743650" cy="49200"/>
              </a:xfrm>
            </p:grpSpPr>
            <p:sp>
              <p:nvSpPr>
                <p:cNvPr id="16205" name="Google Shape;1620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6" name="Google Shape;1620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7" name="Google Shape;1620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8" name="Google Shape;1620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9" name="Google Shape;1620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0" name="Google Shape;16210;p40"/>
              <p:cNvGrpSpPr/>
              <p:nvPr/>
            </p:nvGrpSpPr>
            <p:grpSpPr>
              <a:xfrm>
                <a:off x="157330" y="519649"/>
                <a:ext cx="606149" cy="40103"/>
                <a:chOff x="157325" y="384725"/>
                <a:chExt cx="743650" cy="49200"/>
              </a:xfrm>
            </p:grpSpPr>
            <p:sp>
              <p:nvSpPr>
                <p:cNvPr id="16211" name="Google Shape;1621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2" name="Google Shape;1621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3" name="Google Shape;1621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4" name="Google Shape;1621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5" name="Google Shape;1621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6" name="Google Shape;16216;p40"/>
              <p:cNvGrpSpPr/>
              <p:nvPr/>
            </p:nvGrpSpPr>
            <p:grpSpPr>
              <a:xfrm>
                <a:off x="157330" y="703529"/>
                <a:ext cx="606149" cy="40103"/>
                <a:chOff x="157325" y="384725"/>
                <a:chExt cx="743650" cy="49200"/>
              </a:xfrm>
            </p:grpSpPr>
            <p:sp>
              <p:nvSpPr>
                <p:cNvPr id="16217" name="Google Shape;1621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8" name="Google Shape;1621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9" name="Google Shape;1621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0" name="Google Shape;1622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1" name="Google Shape;1622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2" name="Google Shape;16222;p40"/>
              <p:cNvGrpSpPr/>
              <p:nvPr/>
            </p:nvGrpSpPr>
            <p:grpSpPr>
              <a:xfrm>
                <a:off x="157330" y="887410"/>
                <a:ext cx="606149" cy="40103"/>
                <a:chOff x="157325" y="384725"/>
                <a:chExt cx="743650" cy="49200"/>
              </a:xfrm>
            </p:grpSpPr>
            <p:sp>
              <p:nvSpPr>
                <p:cNvPr id="16223" name="Google Shape;1622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4" name="Google Shape;1622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5" name="Google Shape;1622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6" name="Google Shape;1622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7" name="Google Shape;1622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8" name="Google Shape;16228;p40"/>
              <p:cNvGrpSpPr/>
              <p:nvPr/>
            </p:nvGrpSpPr>
            <p:grpSpPr>
              <a:xfrm>
                <a:off x="157330" y="1071290"/>
                <a:ext cx="606149" cy="40103"/>
                <a:chOff x="157325" y="384725"/>
                <a:chExt cx="743650" cy="49200"/>
              </a:xfrm>
            </p:grpSpPr>
            <p:sp>
              <p:nvSpPr>
                <p:cNvPr id="16229" name="Google Shape;1622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0" name="Google Shape;1623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1" name="Google Shape;1623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2" name="Google Shape;1623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3" name="Google Shape;1623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4" name="Google Shape;16234;p40"/>
              <p:cNvGrpSpPr/>
              <p:nvPr/>
            </p:nvGrpSpPr>
            <p:grpSpPr>
              <a:xfrm>
                <a:off x="157330" y="1255171"/>
                <a:ext cx="606149" cy="40103"/>
                <a:chOff x="157325" y="384725"/>
                <a:chExt cx="743650" cy="49200"/>
              </a:xfrm>
            </p:grpSpPr>
            <p:sp>
              <p:nvSpPr>
                <p:cNvPr id="16235" name="Google Shape;1623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6" name="Google Shape;1623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7" name="Google Shape;1623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8" name="Google Shape;1623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9" name="Google Shape;1623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0" name="Google Shape;16240;p40"/>
              <p:cNvGrpSpPr/>
              <p:nvPr/>
            </p:nvGrpSpPr>
            <p:grpSpPr>
              <a:xfrm>
                <a:off x="157330" y="1439051"/>
                <a:ext cx="606149" cy="40103"/>
                <a:chOff x="157325" y="384725"/>
                <a:chExt cx="743650" cy="49200"/>
              </a:xfrm>
            </p:grpSpPr>
            <p:sp>
              <p:nvSpPr>
                <p:cNvPr id="16241" name="Google Shape;1624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2" name="Google Shape;1624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3" name="Google Shape;1624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4" name="Google Shape;1624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5" name="Google Shape;1624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6" name="Google Shape;16246;p40"/>
              <p:cNvGrpSpPr/>
              <p:nvPr/>
            </p:nvGrpSpPr>
            <p:grpSpPr>
              <a:xfrm>
                <a:off x="157330" y="1806812"/>
                <a:ext cx="606149" cy="40103"/>
                <a:chOff x="157325" y="384725"/>
                <a:chExt cx="743650" cy="49200"/>
              </a:xfrm>
            </p:grpSpPr>
            <p:sp>
              <p:nvSpPr>
                <p:cNvPr id="16247" name="Google Shape;1624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8" name="Google Shape;1624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9" name="Google Shape;1624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0" name="Google Shape;1625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1" name="Google Shape;1625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2" name="Google Shape;16252;p40"/>
              <p:cNvGrpSpPr/>
              <p:nvPr/>
            </p:nvGrpSpPr>
            <p:grpSpPr>
              <a:xfrm>
                <a:off x="157330" y="1622932"/>
                <a:ext cx="606149" cy="40103"/>
                <a:chOff x="157325" y="384725"/>
                <a:chExt cx="743650" cy="49200"/>
              </a:xfrm>
            </p:grpSpPr>
            <p:sp>
              <p:nvSpPr>
                <p:cNvPr id="16253" name="Google Shape;1625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4" name="Google Shape;1625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5" name="Google Shape;1625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6" name="Google Shape;1625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7" name="Google Shape;1625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8" name="Google Shape;16258;p40"/>
              <p:cNvGrpSpPr/>
              <p:nvPr/>
            </p:nvGrpSpPr>
            <p:grpSpPr>
              <a:xfrm>
                <a:off x="157330" y="1990693"/>
                <a:ext cx="606149" cy="40103"/>
                <a:chOff x="157325" y="384725"/>
                <a:chExt cx="743650" cy="49200"/>
              </a:xfrm>
            </p:grpSpPr>
            <p:sp>
              <p:nvSpPr>
                <p:cNvPr id="16259" name="Google Shape;1625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0" name="Google Shape;1626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1" name="Google Shape;1626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2" name="Google Shape;1626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3" name="Google Shape;1626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4" name="Google Shape;16264;p40"/>
              <p:cNvGrpSpPr/>
              <p:nvPr/>
            </p:nvGrpSpPr>
            <p:grpSpPr>
              <a:xfrm>
                <a:off x="157330" y="2174574"/>
                <a:ext cx="606149" cy="40103"/>
                <a:chOff x="157325" y="384725"/>
                <a:chExt cx="743650" cy="49200"/>
              </a:xfrm>
            </p:grpSpPr>
            <p:sp>
              <p:nvSpPr>
                <p:cNvPr id="16265" name="Google Shape;1626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6" name="Google Shape;1626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7" name="Google Shape;1626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8" name="Google Shape;1626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9" name="Google Shape;1626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0" name="Google Shape;16270;p40"/>
              <p:cNvGrpSpPr/>
              <p:nvPr/>
            </p:nvGrpSpPr>
            <p:grpSpPr>
              <a:xfrm>
                <a:off x="157330" y="2358454"/>
                <a:ext cx="606149" cy="40103"/>
                <a:chOff x="157325" y="384725"/>
                <a:chExt cx="743650" cy="49200"/>
              </a:xfrm>
            </p:grpSpPr>
            <p:sp>
              <p:nvSpPr>
                <p:cNvPr id="16271" name="Google Shape;1627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2" name="Google Shape;1627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3" name="Google Shape;1627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4" name="Google Shape;1627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5" name="Google Shape;1627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6" name="Google Shape;16276;p40"/>
              <p:cNvGrpSpPr/>
              <p:nvPr/>
            </p:nvGrpSpPr>
            <p:grpSpPr>
              <a:xfrm>
                <a:off x="157330" y="2542335"/>
                <a:ext cx="606149" cy="40103"/>
                <a:chOff x="157325" y="384725"/>
                <a:chExt cx="743650" cy="49200"/>
              </a:xfrm>
            </p:grpSpPr>
            <p:sp>
              <p:nvSpPr>
                <p:cNvPr id="16277" name="Google Shape;1627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8" name="Google Shape;1627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9" name="Google Shape;1627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0" name="Google Shape;1628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1" name="Google Shape;1628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2" name="Google Shape;16282;p40"/>
              <p:cNvGrpSpPr/>
              <p:nvPr/>
            </p:nvGrpSpPr>
            <p:grpSpPr>
              <a:xfrm>
                <a:off x="157330" y="2726215"/>
                <a:ext cx="606149" cy="40103"/>
                <a:chOff x="157325" y="384725"/>
                <a:chExt cx="743650" cy="49200"/>
              </a:xfrm>
            </p:grpSpPr>
            <p:sp>
              <p:nvSpPr>
                <p:cNvPr id="16283" name="Google Shape;1628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4" name="Google Shape;1628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5" name="Google Shape;1628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6" name="Google Shape;1628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7" name="Google Shape;1628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8" name="Google Shape;16288;p40"/>
              <p:cNvGrpSpPr/>
              <p:nvPr/>
            </p:nvGrpSpPr>
            <p:grpSpPr>
              <a:xfrm>
                <a:off x="157330" y="2910096"/>
                <a:ext cx="606149" cy="40103"/>
                <a:chOff x="157325" y="384725"/>
                <a:chExt cx="743650" cy="49200"/>
              </a:xfrm>
            </p:grpSpPr>
            <p:sp>
              <p:nvSpPr>
                <p:cNvPr id="16289" name="Google Shape;1628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0" name="Google Shape;1629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1" name="Google Shape;1629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2" name="Google Shape;1629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3" name="Google Shape;1629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4" name="Google Shape;16294;p40"/>
              <p:cNvGrpSpPr/>
              <p:nvPr/>
            </p:nvGrpSpPr>
            <p:grpSpPr>
              <a:xfrm>
                <a:off x="157330" y="3093976"/>
                <a:ext cx="606149" cy="40103"/>
                <a:chOff x="157325" y="384725"/>
                <a:chExt cx="743650" cy="49200"/>
              </a:xfrm>
            </p:grpSpPr>
            <p:sp>
              <p:nvSpPr>
                <p:cNvPr id="16295" name="Google Shape;1629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6" name="Google Shape;1629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7" name="Google Shape;1629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8" name="Google Shape;1629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9" name="Google Shape;1629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0" name="Google Shape;16300;p40"/>
              <p:cNvGrpSpPr/>
              <p:nvPr/>
            </p:nvGrpSpPr>
            <p:grpSpPr>
              <a:xfrm>
                <a:off x="157330" y="3277857"/>
                <a:ext cx="606149" cy="40103"/>
                <a:chOff x="157325" y="384725"/>
                <a:chExt cx="743650" cy="49200"/>
              </a:xfrm>
            </p:grpSpPr>
            <p:sp>
              <p:nvSpPr>
                <p:cNvPr id="16301" name="Google Shape;1630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2" name="Google Shape;1630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3" name="Google Shape;1630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4" name="Google Shape;1630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5" name="Google Shape;1630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6" name="Google Shape;16306;p40"/>
              <p:cNvGrpSpPr/>
              <p:nvPr/>
            </p:nvGrpSpPr>
            <p:grpSpPr>
              <a:xfrm>
                <a:off x="157330" y="3461737"/>
                <a:ext cx="606149" cy="40103"/>
                <a:chOff x="157325" y="384725"/>
                <a:chExt cx="743650" cy="49200"/>
              </a:xfrm>
            </p:grpSpPr>
            <p:sp>
              <p:nvSpPr>
                <p:cNvPr id="16307" name="Google Shape;1630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8" name="Google Shape;1630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9" name="Google Shape;1630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0" name="Google Shape;1631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1" name="Google Shape;1631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2" name="Google Shape;16312;p40"/>
              <p:cNvGrpSpPr/>
              <p:nvPr/>
            </p:nvGrpSpPr>
            <p:grpSpPr>
              <a:xfrm>
                <a:off x="157330" y="3645618"/>
                <a:ext cx="606149" cy="40103"/>
                <a:chOff x="157325" y="384725"/>
                <a:chExt cx="743650" cy="49200"/>
              </a:xfrm>
            </p:grpSpPr>
            <p:sp>
              <p:nvSpPr>
                <p:cNvPr id="16313" name="Google Shape;1631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4" name="Google Shape;1631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5" name="Google Shape;1631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6" name="Google Shape;1631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7" name="Google Shape;1631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8" name="Google Shape;16318;p40"/>
              <p:cNvGrpSpPr/>
              <p:nvPr/>
            </p:nvGrpSpPr>
            <p:grpSpPr>
              <a:xfrm>
                <a:off x="157330" y="4013379"/>
                <a:ext cx="606149" cy="40103"/>
                <a:chOff x="157325" y="384725"/>
                <a:chExt cx="743650" cy="49200"/>
              </a:xfrm>
            </p:grpSpPr>
            <p:sp>
              <p:nvSpPr>
                <p:cNvPr id="16319" name="Google Shape;1631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0" name="Google Shape;1632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1" name="Google Shape;1632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2" name="Google Shape;1632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3" name="Google Shape;1632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4" name="Google Shape;16324;p40"/>
              <p:cNvGrpSpPr/>
              <p:nvPr/>
            </p:nvGrpSpPr>
            <p:grpSpPr>
              <a:xfrm>
                <a:off x="157330" y="3829499"/>
                <a:ext cx="606149" cy="40103"/>
                <a:chOff x="157325" y="384725"/>
                <a:chExt cx="743650" cy="49200"/>
              </a:xfrm>
            </p:grpSpPr>
            <p:sp>
              <p:nvSpPr>
                <p:cNvPr id="16325" name="Google Shape;1632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6" name="Google Shape;1632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7" name="Google Shape;1632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8" name="Google Shape;1632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9" name="Google Shape;1632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0" name="Google Shape;16330;p40"/>
              <p:cNvGrpSpPr/>
              <p:nvPr/>
            </p:nvGrpSpPr>
            <p:grpSpPr>
              <a:xfrm>
                <a:off x="157330" y="4197260"/>
                <a:ext cx="606149" cy="40103"/>
                <a:chOff x="157325" y="384725"/>
                <a:chExt cx="743650" cy="49200"/>
              </a:xfrm>
            </p:grpSpPr>
            <p:sp>
              <p:nvSpPr>
                <p:cNvPr id="16331" name="Google Shape;1633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2" name="Google Shape;1633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3" name="Google Shape;1633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4" name="Google Shape;1633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5" name="Google Shape;1633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6" name="Google Shape;16336;p40"/>
              <p:cNvGrpSpPr/>
              <p:nvPr/>
            </p:nvGrpSpPr>
            <p:grpSpPr>
              <a:xfrm>
                <a:off x="157330" y="4381140"/>
                <a:ext cx="606149" cy="40103"/>
                <a:chOff x="157325" y="384725"/>
                <a:chExt cx="743650" cy="49200"/>
              </a:xfrm>
            </p:grpSpPr>
            <p:sp>
              <p:nvSpPr>
                <p:cNvPr id="16337" name="Google Shape;1633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8" name="Google Shape;1633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9" name="Google Shape;1633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0" name="Google Shape;1634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1" name="Google Shape;1634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342" name="Google Shape;16342;p40"/>
          <p:cNvGrpSpPr/>
          <p:nvPr/>
        </p:nvGrpSpPr>
        <p:grpSpPr>
          <a:xfrm rot="10800000">
            <a:off x="-9" y="507936"/>
            <a:ext cx="6234568" cy="435094"/>
            <a:chOff x="-130297" y="4708398"/>
            <a:chExt cx="6234568" cy="435094"/>
          </a:xfrm>
        </p:grpSpPr>
        <p:grpSp>
          <p:nvGrpSpPr>
            <p:cNvPr id="16343" name="Google Shape;16343;p40"/>
            <p:cNvGrpSpPr/>
            <p:nvPr/>
          </p:nvGrpSpPr>
          <p:grpSpPr>
            <a:xfrm rot="5400000">
              <a:off x="1184428" y="3393674"/>
              <a:ext cx="435094" cy="3064543"/>
              <a:chOff x="157330" y="151887"/>
              <a:chExt cx="606149" cy="4269356"/>
            </a:xfrm>
          </p:grpSpPr>
          <p:grpSp>
            <p:nvGrpSpPr>
              <p:cNvPr id="16344" name="Google Shape;16344;p40"/>
              <p:cNvGrpSpPr/>
              <p:nvPr/>
            </p:nvGrpSpPr>
            <p:grpSpPr>
              <a:xfrm>
                <a:off x="157330" y="151887"/>
                <a:ext cx="606149" cy="40103"/>
                <a:chOff x="157325" y="384725"/>
                <a:chExt cx="743650" cy="49200"/>
              </a:xfrm>
            </p:grpSpPr>
            <p:sp>
              <p:nvSpPr>
                <p:cNvPr id="16345" name="Google Shape;1634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6" name="Google Shape;1634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7" name="Google Shape;1634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8" name="Google Shape;1634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9" name="Google Shape;1634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0" name="Google Shape;16350;p40"/>
              <p:cNvGrpSpPr/>
              <p:nvPr/>
            </p:nvGrpSpPr>
            <p:grpSpPr>
              <a:xfrm>
                <a:off x="157330" y="335768"/>
                <a:ext cx="606149" cy="40103"/>
                <a:chOff x="157325" y="384725"/>
                <a:chExt cx="743650" cy="49200"/>
              </a:xfrm>
            </p:grpSpPr>
            <p:sp>
              <p:nvSpPr>
                <p:cNvPr id="16351" name="Google Shape;1635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2" name="Google Shape;1635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3" name="Google Shape;1635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4" name="Google Shape;1635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5" name="Google Shape;1635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6" name="Google Shape;16356;p40"/>
              <p:cNvGrpSpPr/>
              <p:nvPr/>
            </p:nvGrpSpPr>
            <p:grpSpPr>
              <a:xfrm>
                <a:off x="157330" y="519649"/>
                <a:ext cx="606149" cy="40103"/>
                <a:chOff x="157325" y="384725"/>
                <a:chExt cx="743650" cy="49200"/>
              </a:xfrm>
            </p:grpSpPr>
            <p:sp>
              <p:nvSpPr>
                <p:cNvPr id="16357" name="Google Shape;1635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8" name="Google Shape;1635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9" name="Google Shape;1635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0" name="Google Shape;1636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1" name="Google Shape;1636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2" name="Google Shape;16362;p40"/>
              <p:cNvGrpSpPr/>
              <p:nvPr/>
            </p:nvGrpSpPr>
            <p:grpSpPr>
              <a:xfrm>
                <a:off x="157330" y="703529"/>
                <a:ext cx="606149" cy="40103"/>
                <a:chOff x="157325" y="384725"/>
                <a:chExt cx="743650" cy="49200"/>
              </a:xfrm>
            </p:grpSpPr>
            <p:sp>
              <p:nvSpPr>
                <p:cNvPr id="16363" name="Google Shape;1636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4" name="Google Shape;1636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5" name="Google Shape;1636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6" name="Google Shape;1636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7" name="Google Shape;1636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8" name="Google Shape;16368;p40"/>
              <p:cNvGrpSpPr/>
              <p:nvPr/>
            </p:nvGrpSpPr>
            <p:grpSpPr>
              <a:xfrm>
                <a:off x="157330" y="887410"/>
                <a:ext cx="606149" cy="40103"/>
                <a:chOff x="157325" y="384725"/>
                <a:chExt cx="743650" cy="49200"/>
              </a:xfrm>
            </p:grpSpPr>
            <p:sp>
              <p:nvSpPr>
                <p:cNvPr id="16369" name="Google Shape;1636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0" name="Google Shape;1637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1" name="Google Shape;1637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2" name="Google Shape;1637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3" name="Google Shape;1637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4" name="Google Shape;16374;p40"/>
              <p:cNvGrpSpPr/>
              <p:nvPr/>
            </p:nvGrpSpPr>
            <p:grpSpPr>
              <a:xfrm>
                <a:off x="157330" y="1071290"/>
                <a:ext cx="606149" cy="40103"/>
                <a:chOff x="157325" y="384725"/>
                <a:chExt cx="743650" cy="49200"/>
              </a:xfrm>
            </p:grpSpPr>
            <p:sp>
              <p:nvSpPr>
                <p:cNvPr id="16375" name="Google Shape;1637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6" name="Google Shape;1637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7" name="Google Shape;1637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8" name="Google Shape;1637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9" name="Google Shape;1637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0" name="Google Shape;16380;p40"/>
              <p:cNvGrpSpPr/>
              <p:nvPr/>
            </p:nvGrpSpPr>
            <p:grpSpPr>
              <a:xfrm>
                <a:off x="157330" y="1255171"/>
                <a:ext cx="606149" cy="40103"/>
                <a:chOff x="157325" y="384725"/>
                <a:chExt cx="743650" cy="49200"/>
              </a:xfrm>
            </p:grpSpPr>
            <p:sp>
              <p:nvSpPr>
                <p:cNvPr id="16381" name="Google Shape;1638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2" name="Google Shape;1638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3" name="Google Shape;1638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4" name="Google Shape;1638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5" name="Google Shape;1638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6" name="Google Shape;16386;p40"/>
              <p:cNvGrpSpPr/>
              <p:nvPr/>
            </p:nvGrpSpPr>
            <p:grpSpPr>
              <a:xfrm>
                <a:off x="157330" y="1439051"/>
                <a:ext cx="606149" cy="40103"/>
                <a:chOff x="157325" y="384725"/>
                <a:chExt cx="743650" cy="49200"/>
              </a:xfrm>
            </p:grpSpPr>
            <p:sp>
              <p:nvSpPr>
                <p:cNvPr id="16387" name="Google Shape;1638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8" name="Google Shape;1638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9" name="Google Shape;1638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0" name="Google Shape;1639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1" name="Google Shape;1639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2" name="Google Shape;16392;p40"/>
              <p:cNvGrpSpPr/>
              <p:nvPr/>
            </p:nvGrpSpPr>
            <p:grpSpPr>
              <a:xfrm>
                <a:off x="157330" y="1806812"/>
                <a:ext cx="606149" cy="40103"/>
                <a:chOff x="157325" y="384725"/>
                <a:chExt cx="743650" cy="49200"/>
              </a:xfrm>
            </p:grpSpPr>
            <p:sp>
              <p:nvSpPr>
                <p:cNvPr id="16393" name="Google Shape;1639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4" name="Google Shape;1639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5" name="Google Shape;1639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6" name="Google Shape;1639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7" name="Google Shape;1639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8" name="Google Shape;16398;p40"/>
              <p:cNvGrpSpPr/>
              <p:nvPr/>
            </p:nvGrpSpPr>
            <p:grpSpPr>
              <a:xfrm>
                <a:off x="157330" y="1622932"/>
                <a:ext cx="606149" cy="40103"/>
                <a:chOff x="157325" y="384725"/>
                <a:chExt cx="743650" cy="49200"/>
              </a:xfrm>
            </p:grpSpPr>
            <p:sp>
              <p:nvSpPr>
                <p:cNvPr id="16399" name="Google Shape;1639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0" name="Google Shape;1640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1" name="Google Shape;1640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2" name="Google Shape;1640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3" name="Google Shape;1640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4" name="Google Shape;16404;p40"/>
              <p:cNvGrpSpPr/>
              <p:nvPr/>
            </p:nvGrpSpPr>
            <p:grpSpPr>
              <a:xfrm>
                <a:off x="157330" y="1990693"/>
                <a:ext cx="606149" cy="40103"/>
                <a:chOff x="157325" y="384725"/>
                <a:chExt cx="743650" cy="49200"/>
              </a:xfrm>
            </p:grpSpPr>
            <p:sp>
              <p:nvSpPr>
                <p:cNvPr id="16405" name="Google Shape;1640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6" name="Google Shape;1640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7" name="Google Shape;1640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8" name="Google Shape;1640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9" name="Google Shape;1640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0" name="Google Shape;16410;p40"/>
              <p:cNvGrpSpPr/>
              <p:nvPr/>
            </p:nvGrpSpPr>
            <p:grpSpPr>
              <a:xfrm>
                <a:off x="157330" y="2174574"/>
                <a:ext cx="606149" cy="40103"/>
                <a:chOff x="157325" y="384725"/>
                <a:chExt cx="743650" cy="49200"/>
              </a:xfrm>
            </p:grpSpPr>
            <p:sp>
              <p:nvSpPr>
                <p:cNvPr id="16411" name="Google Shape;1641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2" name="Google Shape;1641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3" name="Google Shape;1641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4" name="Google Shape;1641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5" name="Google Shape;1641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6" name="Google Shape;16416;p40"/>
              <p:cNvGrpSpPr/>
              <p:nvPr/>
            </p:nvGrpSpPr>
            <p:grpSpPr>
              <a:xfrm>
                <a:off x="157330" y="2358454"/>
                <a:ext cx="606149" cy="40103"/>
                <a:chOff x="157325" y="384725"/>
                <a:chExt cx="743650" cy="49200"/>
              </a:xfrm>
            </p:grpSpPr>
            <p:sp>
              <p:nvSpPr>
                <p:cNvPr id="16417" name="Google Shape;1641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8" name="Google Shape;1641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9" name="Google Shape;1641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0" name="Google Shape;1642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1" name="Google Shape;1642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2" name="Google Shape;16422;p40"/>
              <p:cNvGrpSpPr/>
              <p:nvPr/>
            </p:nvGrpSpPr>
            <p:grpSpPr>
              <a:xfrm>
                <a:off x="157330" y="2542335"/>
                <a:ext cx="606149" cy="40103"/>
                <a:chOff x="157325" y="384725"/>
                <a:chExt cx="743650" cy="49200"/>
              </a:xfrm>
            </p:grpSpPr>
            <p:sp>
              <p:nvSpPr>
                <p:cNvPr id="16423" name="Google Shape;1642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4" name="Google Shape;1642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5" name="Google Shape;1642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6" name="Google Shape;1642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7" name="Google Shape;1642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8" name="Google Shape;16428;p40"/>
              <p:cNvGrpSpPr/>
              <p:nvPr/>
            </p:nvGrpSpPr>
            <p:grpSpPr>
              <a:xfrm>
                <a:off x="157330" y="2726215"/>
                <a:ext cx="606149" cy="40103"/>
                <a:chOff x="157325" y="384725"/>
                <a:chExt cx="743650" cy="49200"/>
              </a:xfrm>
            </p:grpSpPr>
            <p:sp>
              <p:nvSpPr>
                <p:cNvPr id="16429" name="Google Shape;1642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0" name="Google Shape;1643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1" name="Google Shape;1643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2" name="Google Shape;1643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3" name="Google Shape;1643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4" name="Google Shape;16434;p40"/>
              <p:cNvGrpSpPr/>
              <p:nvPr/>
            </p:nvGrpSpPr>
            <p:grpSpPr>
              <a:xfrm>
                <a:off x="157330" y="2910096"/>
                <a:ext cx="606149" cy="40103"/>
                <a:chOff x="157325" y="384725"/>
                <a:chExt cx="743650" cy="49200"/>
              </a:xfrm>
            </p:grpSpPr>
            <p:sp>
              <p:nvSpPr>
                <p:cNvPr id="16435" name="Google Shape;1643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6" name="Google Shape;1643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7" name="Google Shape;1643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8" name="Google Shape;1643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9" name="Google Shape;1643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0" name="Google Shape;16440;p40"/>
              <p:cNvGrpSpPr/>
              <p:nvPr/>
            </p:nvGrpSpPr>
            <p:grpSpPr>
              <a:xfrm>
                <a:off x="157330" y="3093976"/>
                <a:ext cx="606149" cy="40103"/>
                <a:chOff x="157325" y="384725"/>
                <a:chExt cx="743650" cy="49200"/>
              </a:xfrm>
            </p:grpSpPr>
            <p:sp>
              <p:nvSpPr>
                <p:cNvPr id="16441" name="Google Shape;1644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2" name="Google Shape;1644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3" name="Google Shape;1644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4" name="Google Shape;1644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5" name="Google Shape;1644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6" name="Google Shape;16446;p40"/>
              <p:cNvGrpSpPr/>
              <p:nvPr/>
            </p:nvGrpSpPr>
            <p:grpSpPr>
              <a:xfrm>
                <a:off x="157330" y="3277857"/>
                <a:ext cx="606149" cy="40103"/>
                <a:chOff x="157325" y="384725"/>
                <a:chExt cx="743650" cy="49200"/>
              </a:xfrm>
            </p:grpSpPr>
            <p:sp>
              <p:nvSpPr>
                <p:cNvPr id="16447" name="Google Shape;1644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8" name="Google Shape;1644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9" name="Google Shape;1644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0" name="Google Shape;1645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1" name="Google Shape;1645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2" name="Google Shape;16452;p40"/>
              <p:cNvGrpSpPr/>
              <p:nvPr/>
            </p:nvGrpSpPr>
            <p:grpSpPr>
              <a:xfrm>
                <a:off x="157330" y="3461737"/>
                <a:ext cx="606149" cy="40103"/>
                <a:chOff x="157325" y="384725"/>
                <a:chExt cx="743650" cy="49200"/>
              </a:xfrm>
            </p:grpSpPr>
            <p:sp>
              <p:nvSpPr>
                <p:cNvPr id="16453" name="Google Shape;1645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4" name="Google Shape;1645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5" name="Google Shape;1645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6" name="Google Shape;1645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7" name="Google Shape;1645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8" name="Google Shape;16458;p40"/>
              <p:cNvGrpSpPr/>
              <p:nvPr/>
            </p:nvGrpSpPr>
            <p:grpSpPr>
              <a:xfrm>
                <a:off x="157330" y="3645618"/>
                <a:ext cx="606149" cy="40103"/>
                <a:chOff x="157325" y="384725"/>
                <a:chExt cx="743650" cy="49200"/>
              </a:xfrm>
            </p:grpSpPr>
            <p:sp>
              <p:nvSpPr>
                <p:cNvPr id="16459" name="Google Shape;1645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0" name="Google Shape;1646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1" name="Google Shape;1646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2" name="Google Shape;1646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3" name="Google Shape;1646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4" name="Google Shape;16464;p40"/>
              <p:cNvGrpSpPr/>
              <p:nvPr/>
            </p:nvGrpSpPr>
            <p:grpSpPr>
              <a:xfrm>
                <a:off x="157330" y="4013379"/>
                <a:ext cx="606149" cy="40103"/>
                <a:chOff x="157325" y="384725"/>
                <a:chExt cx="743650" cy="49200"/>
              </a:xfrm>
            </p:grpSpPr>
            <p:sp>
              <p:nvSpPr>
                <p:cNvPr id="16465" name="Google Shape;1646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6" name="Google Shape;1646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7" name="Google Shape;1646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8" name="Google Shape;1646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9" name="Google Shape;1646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0" name="Google Shape;16470;p40"/>
              <p:cNvGrpSpPr/>
              <p:nvPr/>
            </p:nvGrpSpPr>
            <p:grpSpPr>
              <a:xfrm>
                <a:off x="157330" y="3829499"/>
                <a:ext cx="606149" cy="40103"/>
                <a:chOff x="157325" y="384725"/>
                <a:chExt cx="743650" cy="49200"/>
              </a:xfrm>
            </p:grpSpPr>
            <p:sp>
              <p:nvSpPr>
                <p:cNvPr id="16471" name="Google Shape;1647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2" name="Google Shape;1647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3" name="Google Shape;1647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4" name="Google Shape;1647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5" name="Google Shape;1647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6" name="Google Shape;16476;p40"/>
              <p:cNvGrpSpPr/>
              <p:nvPr/>
            </p:nvGrpSpPr>
            <p:grpSpPr>
              <a:xfrm>
                <a:off x="157330" y="4197260"/>
                <a:ext cx="606149" cy="40103"/>
                <a:chOff x="157325" y="384725"/>
                <a:chExt cx="743650" cy="49200"/>
              </a:xfrm>
            </p:grpSpPr>
            <p:sp>
              <p:nvSpPr>
                <p:cNvPr id="16477" name="Google Shape;1647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8" name="Google Shape;1647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9" name="Google Shape;1647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0" name="Google Shape;1648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1" name="Google Shape;1648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2" name="Google Shape;16482;p40"/>
              <p:cNvGrpSpPr/>
              <p:nvPr/>
            </p:nvGrpSpPr>
            <p:grpSpPr>
              <a:xfrm>
                <a:off x="157330" y="4381140"/>
                <a:ext cx="606149" cy="40103"/>
                <a:chOff x="157325" y="384725"/>
                <a:chExt cx="743650" cy="49200"/>
              </a:xfrm>
            </p:grpSpPr>
            <p:sp>
              <p:nvSpPr>
                <p:cNvPr id="16483" name="Google Shape;1648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4" name="Google Shape;1648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5" name="Google Shape;1648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6" name="Google Shape;1648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7" name="Google Shape;1648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88" name="Google Shape;16488;p40"/>
            <p:cNvGrpSpPr/>
            <p:nvPr/>
          </p:nvGrpSpPr>
          <p:grpSpPr>
            <a:xfrm rot="5400000">
              <a:off x="4354453" y="3393674"/>
              <a:ext cx="435094" cy="3064543"/>
              <a:chOff x="157330" y="151887"/>
              <a:chExt cx="606149" cy="4269356"/>
            </a:xfrm>
          </p:grpSpPr>
          <p:grpSp>
            <p:nvGrpSpPr>
              <p:cNvPr id="16489" name="Google Shape;16489;p40"/>
              <p:cNvGrpSpPr/>
              <p:nvPr/>
            </p:nvGrpSpPr>
            <p:grpSpPr>
              <a:xfrm>
                <a:off x="157330" y="151887"/>
                <a:ext cx="606149" cy="40103"/>
                <a:chOff x="157325" y="384725"/>
                <a:chExt cx="743650" cy="49200"/>
              </a:xfrm>
            </p:grpSpPr>
            <p:sp>
              <p:nvSpPr>
                <p:cNvPr id="16490" name="Google Shape;1649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1" name="Google Shape;1649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2" name="Google Shape;1649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3" name="Google Shape;1649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4" name="Google Shape;1649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5" name="Google Shape;16495;p40"/>
              <p:cNvGrpSpPr/>
              <p:nvPr/>
            </p:nvGrpSpPr>
            <p:grpSpPr>
              <a:xfrm>
                <a:off x="157330" y="335768"/>
                <a:ext cx="606149" cy="40103"/>
                <a:chOff x="157325" y="384725"/>
                <a:chExt cx="743650" cy="49200"/>
              </a:xfrm>
            </p:grpSpPr>
            <p:sp>
              <p:nvSpPr>
                <p:cNvPr id="16496" name="Google Shape;1649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7" name="Google Shape;1649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8" name="Google Shape;1649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9" name="Google Shape;1649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0" name="Google Shape;1650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1" name="Google Shape;16501;p40"/>
              <p:cNvGrpSpPr/>
              <p:nvPr/>
            </p:nvGrpSpPr>
            <p:grpSpPr>
              <a:xfrm>
                <a:off x="157330" y="519649"/>
                <a:ext cx="606149" cy="40103"/>
                <a:chOff x="157325" y="384725"/>
                <a:chExt cx="743650" cy="49200"/>
              </a:xfrm>
            </p:grpSpPr>
            <p:sp>
              <p:nvSpPr>
                <p:cNvPr id="16502" name="Google Shape;1650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3" name="Google Shape;1650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4" name="Google Shape;1650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5" name="Google Shape;1650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6" name="Google Shape;1650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7" name="Google Shape;16507;p40"/>
              <p:cNvGrpSpPr/>
              <p:nvPr/>
            </p:nvGrpSpPr>
            <p:grpSpPr>
              <a:xfrm>
                <a:off x="157330" y="703529"/>
                <a:ext cx="606149" cy="40103"/>
                <a:chOff x="157325" y="384725"/>
                <a:chExt cx="743650" cy="49200"/>
              </a:xfrm>
            </p:grpSpPr>
            <p:sp>
              <p:nvSpPr>
                <p:cNvPr id="16508" name="Google Shape;1650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9" name="Google Shape;1650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0" name="Google Shape;1651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1" name="Google Shape;1651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2" name="Google Shape;1651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3" name="Google Shape;16513;p40"/>
              <p:cNvGrpSpPr/>
              <p:nvPr/>
            </p:nvGrpSpPr>
            <p:grpSpPr>
              <a:xfrm>
                <a:off x="157330" y="887410"/>
                <a:ext cx="606149" cy="40103"/>
                <a:chOff x="157325" y="384725"/>
                <a:chExt cx="743650" cy="49200"/>
              </a:xfrm>
            </p:grpSpPr>
            <p:sp>
              <p:nvSpPr>
                <p:cNvPr id="16514" name="Google Shape;1651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5" name="Google Shape;1651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6" name="Google Shape;1651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7" name="Google Shape;1651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8" name="Google Shape;1651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9" name="Google Shape;16519;p40"/>
              <p:cNvGrpSpPr/>
              <p:nvPr/>
            </p:nvGrpSpPr>
            <p:grpSpPr>
              <a:xfrm>
                <a:off x="157330" y="1071290"/>
                <a:ext cx="606149" cy="40103"/>
                <a:chOff x="157325" y="384725"/>
                <a:chExt cx="743650" cy="49200"/>
              </a:xfrm>
            </p:grpSpPr>
            <p:sp>
              <p:nvSpPr>
                <p:cNvPr id="16520" name="Google Shape;1652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1" name="Google Shape;1652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2" name="Google Shape;1652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3" name="Google Shape;1652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4" name="Google Shape;1652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5" name="Google Shape;16525;p40"/>
              <p:cNvGrpSpPr/>
              <p:nvPr/>
            </p:nvGrpSpPr>
            <p:grpSpPr>
              <a:xfrm>
                <a:off x="157330" y="1255171"/>
                <a:ext cx="606149" cy="40103"/>
                <a:chOff x="157325" y="384725"/>
                <a:chExt cx="743650" cy="49200"/>
              </a:xfrm>
            </p:grpSpPr>
            <p:sp>
              <p:nvSpPr>
                <p:cNvPr id="16526" name="Google Shape;1652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7" name="Google Shape;1652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8" name="Google Shape;1652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9" name="Google Shape;1652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0" name="Google Shape;1653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1" name="Google Shape;16531;p40"/>
              <p:cNvGrpSpPr/>
              <p:nvPr/>
            </p:nvGrpSpPr>
            <p:grpSpPr>
              <a:xfrm>
                <a:off x="157330" y="1439051"/>
                <a:ext cx="606149" cy="40103"/>
                <a:chOff x="157325" y="384725"/>
                <a:chExt cx="743650" cy="49200"/>
              </a:xfrm>
            </p:grpSpPr>
            <p:sp>
              <p:nvSpPr>
                <p:cNvPr id="16532" name="Google Shape;1653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3" name="Google Shape;1653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4" name="Google Shape;1653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5" name="Google Shape;1653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6" name="Google Shape;1653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7" name="Google Shape;16537;p40"/>
              <p:cNvGrpSpPr/>
              <p:nvPr/>
            </p:nvGrpSpPr>
            <p:grpSpPr>
              <a:xfrm>
                <a:off x="157330" y="1806812"/>
                <a:ext cx="606149" cy="40103"/>
                <a:chOff x="157325" y="384725"/>
                <a:chExt cx="743650" cy="49200"/>
              </a:xfrm>
            </p:grpSpPr>
            <p:sp>
              <p:nvSpPr>
                <p:cNvPr id="16538" name="Google Shape;1653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9" name="Google Shape;1653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0" name="Google Shape;1654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1" name="Google Shape;1654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2" name="Google Shape;1654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3" name="Google Shape;16543;p40"/>
              <p:cNvGrpSpPr/>
              <p:nvPr/>
            </p:nvGrpSpPr>
            <p:grpSpPr>
              <a:xfrm>
                <a:off x="157330" y="1622932"/>
                <a:ext cx="606149" cy="40103"/>
                <a:chOff x="157325" y="384725"/>
                <a:chExt cx="743650" cy="49200"/>
              </a:xfrm>
            </p:grpSpPr>
            <p:sp>
              <p:nvSpPr>
                <p:cNvPr id="16544" name="Google Shape;1654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5" name="Google Shape;1654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6" name="Google Shape;1654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7" name="Google Shape;1654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8" name="Google Shape;1654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9" name="Google Shape;16549;p40"/>
              <p:cNvGrpSpPr/>
              <p:nvPr/>
            </p:nvGrpSpPr>
            <p:grpSpPr>
              <a:xfrm>
                <a:off x="157330" y="1990693"/>
                <a:ext cx="606149" cy="40103"/>
                <a:chOff x="157325" y="384725"/>
                <a:chExt cx="743650" cy="49200"/>
              </a:xfrm>
            </p:grpSpPr>
            <p:sp>
              <p:nvSpPr>
                <p:cNvPr id="16550" name="Google Shape;1655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1" name="Google Shape;1655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2" name="Google Shape;1655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3" name="Google Shape;1655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4" name="Google Shape;1655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5" name="Google Shape;16555;p40"/>
              <p:cNvGrpSpPr/>
              <p:nvPr/>
            </p:nvGrpSpPr>
            <p:grpSpPr>
              <a:xfrm>
                <a:off x="157330" y="2174574"/>
                <a:ext cx="606149" cy="40103"/>
                <a:chOff x="157325" y="384725"/>
                <a:chExt cx="743650" cy="49200"/>
              </a:xfrm>
            </p:grpSpPr>
            <p:sp>
              <p:nvSpPr>
                <p:cNvPr id="16556" name="Google Shape;1655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7" name="Google Shape;1655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8" name="Google Shape;1655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9" name="Google Shape;1655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0" name="Google Shape;1656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1" name="Google Shape;16561;p40"/>
              <p:cNvGrpSpPr/>
              <p:nvPr/>
            </p:nvGrpSpPr>
            <p:grpSpPr>
              <a:xfrm>
                <a:off x="157330" y="2358454"/>
                <a:ext cx="606149" cy="40103"/>
                <a:chOff x="157325" y="384725"/>
                <a:chExt cx="743650" cy="49200"/>
              </a:xfrm>
            </p:grpSpPr>
            <p:sp>
              <p:nvSpPr>
                <p:cNvPr id="16562" name="Google Shape;1656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3" name="Google Shape;1656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4" name="Google Shape;1656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5" name="Google Shape;1656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6" name="Google Shape;1656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7" name="Google Shape;16567;p40"/>
              <p:cNvGrpSpPr/>
              <p:nvPr/>
            </p:nvGrpSpPr>
            <p:grpSpPr>
              <a:xfrm>
                <a:off x="157330" y="2542335"/>
                <a:ext cx="606149" cy="40103"/>
                <a:chOff x="157325" y="384725"/>
                <a:chExt cx="743650" cy="49200"/>
              </a:xfrm>
            </p:grpSpPr>
            <p:sp>
              <p:nvSpPr>
                <p:cNvPr id="16568" name="Google Shape;1656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9" name="Google Shape;1656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0" name="Google Shape;1657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1" name="Google Shape;1657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2" name="Google Shape;1657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3" name="Google Shape;16573;p40"/>
              <p:cNvGrpSpPr/>
              <p:nvPr/>
            </p:nvGrpSpPr>
            <p:grpSpPr>
              <a:xfrm>
                <a:off x="157330" y="2726215"/>
                <a:ext cx="606149" cy="40103"/>
                <a:chOff x="157325" y="384725"/>
                <a:chExt cx="743650" cy="49200"/>
              </a:xfrm>
            </p:grpSpPr>
            <p:sp>
              <p:nvSpPr>
                <p:cNvPr id="16574" name="Google Shape;1657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5" name="Google Shape;1657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6" name="Google Shape;1657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7" name="Google Shape;1657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8" name="Google Shape;1657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9" name="Google Shape;16579;p40"/>
              <p:cNvGrpSpPr/>
              <p:nvPr/>
            </p:nvGrpSpPr>
            <p:grpSpPr>
              <a:xfrm>
                <a:off x="157330" y="2910096"/>
                <a:ext cx="606149" cy="40103"/>
                <a:chOff x="157325" y="384725"/>
                <a:chExt cx="743650" cy="49200"/>
              </a:xfrm>
            </p:grpSpPr>
            <p:sp>
              <p:nvSpPr>
                <p:cNvPr id="16580" name="Google Shape;1658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1" name="Google Shape;1658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2" name="Google Shape;1658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3" name="Google Shape;1658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4" name="Google Shape;1658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5" name="Google Shape;16585;p40"/>
              <p:cNvGrpSpPr/>
              <p:nvPr/>
            </p:nvGrpSpPr>
            <p:grpSpPr>
              <a:xfrm>
                <a:off x="157330" y="3093976"/>
                <a:ext cx="606149" cy="40103"/>
                <a:chOff x="157325" y="384725"/>
                <a:chExt cx="743650" cy="49200"/>
              </a:xfrm>
            </p:grpSpPr>
            <p:sp>
              <p:nvSpPr>
                <p:cNvPr id="16586" name="Google Shape;1658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7" name="Google Shape;1658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8" name="Google Shape;1658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9" name="Google Shape;1658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0" name="Google Shape;1659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1" name="Google Shape;16591;p40"/>
              <p:cNvGrpSpPr/>
              <p:nvPr/>
            </p:nvGrpSpPr>
            <p:grpSpPr>
              <a:xfrm>
                <a:off x="157330" y="3277857"/>
                <a:ext cx="606149" cy="40103"/>
                <a:chOff x="157325" y="384725"/>
                <a:chExt cx="743650" cy="49200"/>
              </a:xfrm>
            </p:grpSpPr>
            <p:sp>
              <p:nvSpPr>
                <p:cNvPr id="16592" name="Google Shape;1659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3" name="Google Shape;1659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4" name="Google Shape;1659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5" name="Google Shape;1659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6" name="Google Shape;1659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7" name="Google Shape;16597;p40"/>
              <p:cNvGrpSpPr/>
              <p:nvPr/>
            </p:nvGrpSpPr>
            <p:grpSpPr>
              <a:xfrm>
                <a:off x="157330" y="3461737"/>
                <a:ext cx="606149" cy="40103"/>
                <a:chOff x="157325" y="384725"/>
                <a:chExt cx="743650" cy="49200"/>
              </a:xfrm>
            </p:grpSpPr>
            <p:sp>
              <p:nvSpPr>
                <p:cNvPr id="16598" name="Google Shape;1659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9" name="Google Shape;1659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0" name="Google Shape;1660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1" name="Google Shape;1660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2" name="Google Shape;1660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3" name="Google Shape;16603;p40"/>
              <p:cNvGrpSpPr/>
              <p:nvPr/>
            </p:nvGrpSpPr>
            <p:grpSpPr>
              <a:xfrm>
                <a:off x="157330" y="3645618"/>
                <a:ext cx="606149" cy="40103"/>
                <a:chOff x="157325" y="384725"/>
                <a:chExt cx="743650" cy="49200"/>
              </a:xfrm>
            </p:grpSpPr>
            <p:sp>
              <p:nvSpPr>
                <p:cNvPr id="16604" name="Google Shape;1660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5" name="Google Shape;1660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6" name="Google Shape;1660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7" name="Google Shape;1660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8" name="Google Shape;1660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9" name="Google Shape;16609;p40"/>
              <p:cNvGrpSpPr/>
              <p:nvPr/>
            </p:nvGrpSpPr>
            <p:grpSpPr>
              <a:xfrm>
                <a:off x="157330" y="4013379"/>
                <a:ext cx="606149" cy="40103"/>
                <a:chOff x="157325" y="384725"/>
                <a:chExt cx="743650" cy="49200"/>
              </a:xfrm>
            </p:grpSpPr>
            <p:sp>
              <p:nvSpPr>
                <p:cNvPr id="16610" name="Google Shape;1661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1" name="Google Shape;1661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2" name="Google Shape;1661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3" name="Google Shape;1661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4" name="Google Shape;1661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5" name="Google Shape;16615;p40"/>
              <p:cNvGrpSpPr/>
              <p:nvPr/>
            </p:nvGrpSpPr>
            <p:grpSpPr>
              <a:xfrm>
                <a:off x="157330" y="3829499"/>
                <a:ext cx="606149" cy="40103"/>
                <a:chOff x="157325" y="384725"/>
                <a:chExt cx="743650" cy="49200"/>
              </a:xfrm>
            </p:grpSpPr>
            <p:sp>
              <p:nvSpPr>
                <p:cNvPr id="16616" name="Google Shape;1661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7" name="Google Shape;1661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8" name="Google Shape;1661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9" name="Google Shape;1661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0" name="Google Shape;1662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1" name="Google Shape;16621;p40"/>
              <p:cNvGrpSpPr/>
              <p:nvPr/>
            </p:nvGrpSpPr>
            <p:grpSpPr>
              <a:xfrm>
                <a:off x="157330" y="4197260"/>
                <a:ext cx="606149" cy="40103"/>
                <a:chOff x="157325" y="384725"/>
                <a:chExt cx="743650" cy="49200"/>
              </a:xfrm>
            </p:grpSpPr>
            <p:sp>
              <p:nvSpPr>
                <p:cNvPr id="16622" name="Google Shape;1662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3" name="Google Shape;1662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4" name="Google Shape;1662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5" name="Google Shape;1662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6" name="Google Shape;1662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7" name="Google Shape;16627;p40"/>
              <p:cNvGrpSpPr/>
              <p:nvPr/>
            </p:nvGrpSpPr>
            <p:grpSpPr>
              <a:xfrm>
                <a:off x="157330" y="4381140"/>
                <a:ext cx="606149" cy="40103"/>
                <a:chOff x="157325" y="384725"/>
                <a:chExt cx="743650" cy="49200"/>
              </a:xfrm>
            </p:grpSpPr>
            <p:sp>
              <p:nvSpPr>
                <p:cNvPr id="16628" name="Google Shape;1662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9" name="Google Shape;1662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0" name="Google Shape;1663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1" name="Google Shape;1663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2" name="Google Shape;1663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633" name="Google Shape;16633;p40"/>
          <p:cNvGrpSpPr/>
          <p:nvPr/>
        </p:nvGrpSpPr>
        <p:grpSpPr>
          <a:xfrm rot="10800000">
            <a:off x="3322916" y="4207436"/>
            <a:ext cx="6234568" cy="435094"/>
            <a:chOff x="-130297" y="4708398"/>
            <a:chExt cx="6234568" cy="435094"/>
          </a:xfrm>
        </p:grpSpPr>
        <p:grpSp>
          <p:nvGrpSpPr>
            <p:cNvPr id="16634" name="Google Shape;16634;p40"/>
            <p:cNvGrpSpPr/>
            <p:nvPr/>
          </p:nvGrpSpPr>
          <p:grpSpPr>
            <a:xfrm rot="5400000">
              <a:off x="1184428" y="3393674"/>
              <a:ext cx="435094" cy="3064543"/>
              <a:chOff x="157330" y="151887"/>
              <a:chExt cx="606149" cy="4269356"/>
            </a:xfrm>
          </p:grpSpPr>
          <p:grpSp>
            <p:nvGrpSpPr>
              <p:cNvPr id="16635" name="Google Shape;16635;p40"/>
              <p:cNvGrpSpPr/>
              <p:nvPr/>
            </p:nvGrpSpPr>
            <p:grpSpPr>
              <a:xfrm>
                <a:off x="157330" y="151887"/>
                <a:ext cx="606149" cy="40103"/>
                <a:chOff x="157325" y="384725"/>
                <a:chExt cx="743650" cy="49200"/>
              </a:xfrm>
            </p:grpSpPr>
            <p:sp>
              <p:nvSpPr>
                <p:cNvPr id="16636" name="Google Shape;1663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7" name="Google Shape;1663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8" name="Google Shape;1663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9" name="Google Shape;1663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0" name="Google Shape;1664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1" name="Google Shape;16641;p40"/>
              <p:cNvGrpSpPr/>
              <p:nvPr/>
            </p:nvGrpSpPr>
            <p:grpSpPr>
              <a:xfrm>
                <a:off x="157330" y="335768"/>
                <a:ext cx="606149" cy="40103"/>
                <a:chOff x="157325" y="384725"/>
                <a:chExt cx="743650" cy="49200"/>
              </a:xfrm>
            </p:grpSpPr>
            <p:sp>
              <p:nvSpPr>
                <p:cNvPr id="16642" name="Google Shape;1664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3" name="Google Shape;1664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4" name="Google Shape;1664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5" name="Google Shape;1664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6" name="Google Shape;1664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7" name="Google Shape;16647;p40"/>
              <p:cNvGrpSpPr/>
              <p:nvPr/>
            </p:nvGrpSpPr>
            <p:grpSpPr>
              <a:xfrm>
                <a:off x="157330" y="519649"/>
                <a:ext cx="606149" cy="40103"/>
                <a:chOff x="157325" y="384725"/>
                <a:chExt cx="743650" cy="49200"/>
              </a:xfrm>
            </p:grpSpPr>
            <p:sp>
              <p:nvSpPr>
                <p:cNvPr id="16648" name="Google Shape;1664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9" name="Google Shape;1664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0" name="Google Shape;1665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1" name="Google Shape;1665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2" name="Google Shape;1665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3" name="Google Shape;16653;p40"/>
              <p:cNvGrpSpPr/>
              <p:nvPr/>
            </p:nvGrpSpPr>
            <p:grpSpPr>
              <a:xfrm>
                <a:off x="157330" y="703529"/>
                <a:ext cx="606149" cy="40103"/>
                <a:chOff x="157325" y="384725"/>
                <a:chExt cx="743650" cy="49200"/>
              </a:xfrm>
            </p:grpSpPr>
            <p:sp>
              <p:nvSpPr>
                <p:cNvPr id="16654" name="Google Shape;1665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5" name="Google Shape;1665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6" name="Google Shape;1665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7" name="Google Shape;1665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8" name="Google Shape;1665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9" name="Google Shape;16659;p40"/>
              <p:cNvGrpSpPr/>
              <p:nvPr/>
            </p:nvGrpSpPr>
            <p:grpSpPr>
              <a:xfrm>
                <a:off x="157330" y="887410"/>
                <a:ext cx="606149" cy="40103"/>
                <a:chOff x="157325" y="384725"/>
                <a:chExt cx="743650" cy="49200"/>
              </a:xfrm>
            </p:grpSpPr>
            <p:sp>
              <p:nvSpPr>
                <p:cNvPr id="16660" name="Google Shape;1666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1" name="Google Shape;1666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2" name="Google Shape;1666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3" name="Google Shape;1666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4" name="Google Shape;1666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5" name="Google Shape;16665;p40"/>
              <p:cNvGrpSpPr/>
              <p:nvPr/>
            </p:nvGrpSpPr>
            <p:grpSpPr>
              <a:xfrm>
                <a:off x="157330" y="1071290"/>
                <a:ext cx="606149" cy="40103"/>
                <a:chOff x="157325" y="384725"/>
                <a:chExt cx="743650" cy="49200"/>
              </a:xfrm>
            </p:grpSpPr>
            <p:sp>
              <p:nvSpPr>
                <p:cNvPr id="16666" name="Google Shape;1666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7" name="Google Shape;1666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8" name="Google Shape;1666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9" name="Google Shape;1666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0" name="Google Shape;1667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1" name="Google Shape;16671;p40"/>
              <p:cNvGrpSpPr/>
              <p:nvPr/>
            </p:nvGrpSpPr>
            <p:grpSpPr>
              <a:xfrm>
                <a:off x="157330" y="1255171"/>
                <a:ext cx="606149" cy="40103"/>
                <a:chOff x="157325" y="384725"/>
                <a:chExt cx="743650" cy="49200"/>
              </a:xfrm>
            </p:grpSpPr>
            <p:sp>
              <p:nvSpPr>
                <p:cNvPr id="16672" name="Google Shape;1667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3" name="Google Shape;1667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4" name="Google Shape;1667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5" name="Google Shape;1667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6" name="Google Shape;1667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7" name="Google Shape;16677;p40"/>
              <p:cNvGrpSpPr/>
              <p:nvPr/>
            </p:nvGrpSpPr>
            <p:grpSpPr>
              <a:xfrm>
                <a:off x="157330" y="1439051"/>
                <a:ext cx="606149" cy="40103"/>
                <a:chOff x="157325" y="384725"/>
                <a:chExt cx="743650" cy="49200"/>
              </a:xfrm>
            </p:grpSpPr>
            <p:sp>
              <p:nvSpPr>
                <p:cNvPr id="16678" name="Google Shape;1667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9" name="Google Shape;1667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0" name="Google Shape;1668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1" name="Google Shape;1668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2" name="Google Shape;1668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3" name="Google Shape;16683;p40"/>
              <p:cNvGrpSpPr/>
              <p:nvPr/>
            </p:nvGrpSpPr>
            <p:grpSpPr>
              <a:xfrm>
                <a:off x="157330" y="1806812"/>
                <a:ext cx="606149" cy="40103"/>
                <a:chOff x="157325" y="384725"/>
                <a:chExt cx="743650" cy="49200"/>
              </a:xfrm>
            </p:grpSpPr>
            <p:sp>
              <p:nvSpPr>
                <p:cNvPr id="16684" name="Google Shape;1668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5" name="Google Shape;1668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6" name="Google Shape;1668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7" name="Google Shape;1668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8" name="Google Shape;1668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9" name="Google Shape;16689;p40"/>
              <p:cNvGrpSpPr/>
              <p:nvPr/>
            </p:nvGrpSpPr>
            <p:grpSpPr>
              <a:xfrm>
                <a:off x="157330" y="1622932"/>
                <a:ext cx="606149" cy="40103"/>
                <a:chOff x="157325" y="384725"/>
                <a:chExt cx="743650" cy="49200"/>
              </a:xfrm>
            </p:grpSpPr>
            <p:sp>
              <p:nvSpPr>
                <p:cNvPr id="16690" name="Google Shape;1669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1" name="Google Shape;1669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2" name="Google Shape;1669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3" name="Google Shape;1669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4" name="Google Shape;1669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5" name="Google Shape;16695;p40"/>
              <p:cNvGrpSpPr/>
              <p:nvPr/>
            </p:nvGrpSpPr>
            <p:grpSpPr>
              <a:xfrm>
                <a:off x="157330" y="1990693"/>
                <a:ext cx="606149" cy="40103"/>
                <a:chOff x="157325" y="384725"/>
                <a:chExt cx="743650" cy="49200"/>
              </a:xfrm>
            </p:grpSpPr>
            <p:sp>
              <p:nvSpPr>
                <p:cNvPr id="16696" name="Google Shape;1669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7" name="Google Shape;1669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8" name="Google Shape;1669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9" name="Google Shape;1669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0" name="Google Shape;1670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1" name="Google Shape;16701;p40"/>
              <p:cNvGrpSpPr/>
              <p:nvPr/>
            </p:nvGrpSpPr>
            <p:grpSpPr>
              <a:xfrm>
                <a:off x="157330" y="2174574"/>
                <a:ext cx="606149" cy="40103"/>
                <a:chOff x="157325" y="384725"/>
                <a:chExt cx="743650" cy="49200"/>
              </a:xfrm>
            </p:grpSpPr>
            <p:sp>
              <p:nvSpPr>
                <p:cNvPr id="16702" name="Google Shape;1670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3" name="Google Shape;1670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4" name="Google Shape;1670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5" name="Google Shape;1670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6" name="Google Shape;1670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7" name="Google Shape;16707;p40"/>
              <p:cNvGrpSpPr/>
              <p:nvPr/>
            </p:nvGrpSpPr>
            <p:grpSpPr>
              <a:xfrm>
                <a:off x="157330" y="2358454"/>
                <a:ext cx="606149" cy="40103"/>
                <a:chOff x="157325" y="384725"/>
                <a:chExt cx="743650" cy="49200"/>
              </a:xfrm>
            </p:grpSpPr>
            <p:sp>
              <p:nvSpPr>
                <p:cNvPr id="16708" name="Google Shape;1670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9" name="Google Shape;1670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0" name="Google Shape;1671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1" name="Google Shape;1671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2" name="Google Shape;1671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3" name="Google Shape;16713;p40"/>
              <p:cNvGrpSpPr/>
              <p:nvPr/>
            </p:nvGrpSpPr>
            <p:grpSpPr>
              <a:xfrm>
                <a:off x="157330" y="2542335"/>
                <a:ext cx="606149" cy="40103"/>
                <a:chOff x="157325" y="384725"/>
                <a:chExt cx="743650" cy="49200"/>
              </a:xfrm>
            </p:grpSpPr>
            <p:sp>
              <p:nvSpPr>
                <p:cNvPr id="16714" name="Google Shape;1671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5" name="Google Shape;1671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6" name="Google Shape;1671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7" name="Google Shape;1671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8" name="Google Shape;1671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9" name="Google Shape;16719;p40"/>
              <p:cNvGrpSpPr/>
              <p:nvPr/>
            </p:nvGrpSpPr>
            <p:grpSpPr>
              <a:xfrm>
                <a:off x="157330" y="2726215"/>
                <a:ext cx="606149" cy="40103"/>
                <a:chOff x="157325" y="384725"/>
                <a:chExt cx="743650" cy="49200"/>
              </a:xfrm>
            </p:grpSpPr>
            <p:sp>
              <p:nvSpPr>
                <p:cNvPr id="16720" name="Google Shape;1672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1" name="Google Shape;1672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2" name="Google Shape;1672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3" name="Google Shape;1672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4" name="Google Shape;1672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5" name="Google Shape;16725;p40"/>
              <p:cNvGrpSpPr/>
              <p:nvPr/>
            </p:nvGrpSpPr>
            <p:grpSpPr>
              <a:xfrm>
                <a:off x="157330" y="2910096"/>
                <a:ext cx="606149" cy="40103"/>
                <a:chOff x="157325" y="384725"/>
                <a:chExt cx="743650" cy="49200"/>
              </a:xfrm>
            </p:grpSpPr>
            <p:sp>
              <p:nvSpPr>
                <p:cNvPr id="16726" name="Google Shape;1672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7" name="Google Shape;1672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8" name="Google Shape;1672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9" name="Google Shape;1672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0" name="Google Shape;1673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1" name="Google Shape;16731;p40"/>
              <p:cNvGrpSpPr/>
              <p:nvPr/>
            </p:nvGrpSpPr>
            <p:grpSpPr>
              <a:xfrm>
                <a:off x="157330" y="3093976"/>
                <a:ext cx="606149" cy="40103"/>
                <a:chOff x="157325" y="384725"/>
                <a:chExt cx="743650" cy="49200"/>
              </a:xfrm>
            </p:grpSpPr>
            <p:sp>
              <p:nvSpPr>
                <p:cNvPr id="16732" name="Google Shape;1673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3" name="Google Shape;1673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4" name="Google Shape;1673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5" name="Google Shape;1673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6" name="Google Shape;1673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7" name="Google Shape;16737;p40"/>
              <p:cNvGrpSpPr/>
              <p:nvPr/>
            </p:nvGrpSpPr>
            <p:grpSpPr>
              <a:xfrm>
                <a:off x="157330" y="3277857"/>
                <a:ext cx="606149" cy="40103"/>
                <a:chOff x="157325" y="384725"/>
                <a:chExt cx="743650" cy="49200"/>
              </a:xfrm>
            </p:grpSpPr>
            <p:sp>
              <p:nvSpPr>
                <p:cNvPr id="16738" name="Google Shape;1673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9" name="Google Shape;1673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0" name="Google Shape;1674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1" name="Google Shape;1674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2" name="Google Shape;1674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3" name="Google Shape;16743;p40"/>
              <p:cNvGrpSpPr/>
              <p:nvPr/>
            </p:nvGrpSpPr>
            <p:grpSpPr>
              <a:xfrm>
                <a:off x="157330" y="3461737"/>
                <a:ext cx="606149" cy="40103"/>
                <a:chOff x="157325" y="384725"/>
                <a:chExt cx="743650" cy="49200"/>
              </a:xfrm>
            </p:grpSpPr>
            <p:sp>
              <p:nvSpPr>
                <p:cNvPr id="16744" name="Google Shape;1674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5" name="Google Shape;1674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6" name="Google Shape;1674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7" name="Google Shape;1674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8" name="Google Shape;1674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9" name="Google Shape;16749;p40"/>
              <p:cNvGrpSpPr/>
              <p:nvPr/>
            </p:nvGrpSpPr>
            <p:grpSpPr>
              <a:xfrm>
                <a:off x="157330" y="3645618"/>
                <a:ext cx="606149" cy="40103"/>
                <a:chOff x="157325" y="384725"/>
                <a:chExt cx="743650" cy="49200"/>
              </a:xfrm>
            </p:grpSpPr>
            <p:sp>
              <p:nvSpPr>
                <p:cNvPr id="16750" name="Google Shape;1675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1" name="Google Shape;1675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2" name="Google Shape;1675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3" name="Google Shape;1675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4" name="Google Shape;1675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5" name="Google Shape;16755;p40"/>
              <p:cNvGrpSpPr/>
              <p:nvPr/>
            </p:nvGrpSpPr>
            <p:grpSpPr>
              <a:xfrm>
                <a:off x="157330" y="4013379"/>
                <a:ext cx="606149" cy="40103"/>
                <a:chOff x="157325" y="384725"/>
                <a:chExt cx="743650" cy="49200"/>
              </a:xfrm>
            </p:grpSpPr>
            <p:sp>
              <p:nvSpPr>
                <p:cNvPr id="16756" name="Google Shape;1675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7" name="Google Shape;1675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8" name="Google Shape;1675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9" name="Google Shape;1675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0" name="Google Shape;1676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1" name="Google Shape;16761;p40"/>
              <p:cNvGrpSpPr/>
              <p:nvPr/>
            </p:nvGrpSpPr>
            <p:grpSpPr>
              <a:xfrm>
                <a:off x="157330" y="3829499"/>
                <a:ext cx="606149" cy="40103"/>
                <a:chOff x="157325" y="384725"/>
                <a:chExt cx="743650" cy="49200"/>
              </a:xfrm>
            </p:grpSpPr>
            <p:sp>
              <p:nvSpPr>
                <p:cNvPr id="16762" name="Google Shape;1676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3" name="Google Shape;1676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4" name="Google Shape;1676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5" name="Google Shape;1676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6" name="Google Shape;1676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7" name="Google Shape;16767;p40"/>
              <p:cNvGrpSpPr/>
              <p:nvPr/>
            </p:nvGrpSpPr>
            <p:grpSpPr>
              <a:xfrm>
                <a:off x="157330" y="4197260"/>
                <a:ext cx="606149" cy="40103"/>
                <a:chOff x="157325" y="384725"/>
                <a:chExt cx="743650" cy="49200"/>
              </a:xfrm>
            </p:grpSpPr>
            <p:sp>
              <p:nvSpPr>
                <p:cNvPr id="16768" name="Google Shape;1676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9" name="Google Shape;1676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0" name="Google Shape;1677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1" name="Google Shape;1677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2" name="Google Shape;1677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3" name="Google Shape;16773;p40"/>
              <p:cNvGrpSpPr/>
              <p:nvPr/>
            </p:nvGrpSpPr>
            <p:grpSpPr>
              <a:xfrm>
                <a:off x="157330" y="4381140"/>
                <a:ext cx="606149" cy="40103"/>
                <a:chOff x="157325" y="384725"/>
                <a:chExt cx="743650" cy="49200"/>
              </a:xfrm>
            </p:grpSpPr>
            <p:sp>
              <p:nvSpPr>
                <p:cNvPr id="16774" name="Google Shape;1677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5" name="Google Shape;1677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6" name="Google Shape;1677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7" name="Google Shape;1677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8" name="Google Shape;1677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79" name="Google Shape;16779;p40"/>
            <p:cNvGrpSpPr/>
            <p:nvPr/>
          </p:nvGrpSpPr>
          <p:grpSpPr>
            <a:xfrm rot="5400000">
              <a:off x="4354453" y="3393674"/>
              <a:ext cx="435094" cy="3064543"/>
              <a:chOff x="157330" y="151887"/>
              <a:chExt cx="606149" cy="4269356"/>
            </a:xfrm>
          </p:grpSpPr>
          <p:grpSp>
            <p:nvGrpSpPr>
              <p:cNvPr id="16780" name="Google Shape;16780;p40"/>
              <p:cNvGrpSpPr/>
              <p:nvPr/>
            </p:nvGrpSpPr>
            <p:grpSpPr>
              <a:xfrm>
                <a:off x="157330" y="151887"/>
                <a:ext cx="606149" cy="40103"/>
                <a:chOff x="157325" y="384725"/>
                <a:chExt cx="743650" cy="49200"/>
              </a:xfrm>
            </p:grpSpPr>
            <p:sp>
              <p:nvSpPr>
                <p:cNvPr id="16781" name="Google Shape;1678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2" name="Google Shape;1678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3" name="Google Shape;1678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4" name="Google Shape;1678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5" name="Google Shape;1678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6" name="Google Shape;16786;p40"/>
              <p:cNvGrpSpPr/>
              <p:nvPr/>
            </p:nvGrpSpPr>
            <p:grpSpPr>
              <a:xfrm>
                <a:off x="157330" y="335768"/>
                <a:ext cx="606149" cy="40103"/>
                <a:chOff x="157325" y="384725"/>
                <a:chExt cx="743650" cy="49200"/>
              </a:xfrm>
            </p:grpSpPr>
            <p:sp>
              <p:nvSpPr>
                <p:cNvPr id="16787" name="Google Shape;1678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8" name="Google Shape;1678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9" name="Google Shape;1678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0" name="Google Shape;1679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1" name="Google Shape;1679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2" name="Google Shape;16792;p40"/>
              <p:cNvGrpSpPr/>
              <p:nvPr/>
            </p:nvGrpSpPr>
            <p:grpSpPr>
              <a:xfrm>
                <a:off x="157330" y="519649"/>
                <a:ext cx="606149" cy="40103"/>
                <a:chOff x="157325" y="384725"/>
                <a:chExt cx="743650" cy="49200"/>
              </a:xfrm>
            </p:grpSpPr>
            <p:sp>
              <p:nvSpPr>
                <p:cNvPr id="16793" name="Google Shape;1679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4" name="Google Shape;1679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5" name="Google Shape;1679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6" name="Google Shape;1679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7" name="Google Shape;1679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8" name="Google Shape;16798;p40"/>
              <p:cNvGrpSpPr/>
              <p:nvPr/>
            </p:nvGrpSpPr>
            <p:grpSpPr>
              <a:xfrm>
                <a:off x="157330" y="703529"/>
                <a:ext cx="606149" cy="40103"/>
                <a:chOff x="157325" y="384725"/>
                <a:chExt cx="743650" cy="49200"/>
              </a:xfrm>
            </p:grpSpPr>
            <p:sp>
              <p:nvSpPr>
                <p:cNvPr id="16799" name="Google Shape;1679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0" name="Google Shape;1680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1" name="Google Shape;1680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2" name="Google Shape;1680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3" name="Google Shape;1680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4" name="Google Shape;16804;p40"/>
              <p:cNvGrpSpPr/>
              <p:nvPr/>
            </p:nvGrpSpPr>
            <p:grpSpPr>
              <a:xfrm>
                <a:off x="157330" y="887410"/>
                <a:ext cx="606149" cy="40103"/>
                <a:chOff x="157325" y="384725"/>
                <a:chExt cx="743650" cy="49200"/>
              </a:xfrm>
            </p:grpSpPr>
            <p:sp>
              <p:nvSpPr>
                <p:cNvPr id="16805" name="Google Shape;1680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6" name="Google Shape;1680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7" name="Google Shape;1680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8" name="Google Shape;1680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9" name="Google Shape;1680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0" name="Google Shape;16810;p40"/>
              <p:cNvGrpSpPr/>
              <p:nvPr/>
            </p:nvGrpSpPr>
            <p:grpSpPr>
              <a:xfrm>
                <a:off x="157330" y="1071290"/>
                <a:ext cx="606149" cy="40103"/>
                <a:chOff x="157325" y="384725"/>
                <a:chExt cx="743650" cy="49200"/>
              </a:xfrm>
            </p:grpSpPr>
            <p:sp>
              <p:nvSpPr>
                <p:cNvPr id="16811" name="Google Shape;1681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2" name="Google Shape;1681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3" name="Google Shape;1681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4" name="Google Shape;1681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5" name="Google Shape;1681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6" name="Google Shape;16816;p40"/>
              <p:cNvGrpSpPr/>
              <p:nvPr/>
            </p:nvGrpSpPr>
            <p:grpSpPr>
              <a:xfrm>
                <a:off x="157330" y="1255171"/>
                <a:ext cx="606149" cy="40103"/>
                <a:chOff x="157325" y="384725"/>
                <a:chExt cx="743650" cy="49200"/>
              </a:xfrm>
            </p:grpSpPr>
            <p:sp>
              <p:nvSpPr>
                <p:cNvPr id="16817" name="Google Shape;1681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8" name="Google Shape;1681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9" name="Google Shape;1681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0" name="Google Shape;1682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1" name="Google Shape;1682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2" name="Google Shape;16822;p40"/>
              <p:cNvGrpSpPr/>
              <p:nvPr/>
            </p:nvGrpSpPr>
            <p:grpSpPr>
              <a:xfrm>
                <a:off x="157330" y="1439051"/>
                <a:ext cx="606149" cy="40103"/>
                <a:chOff x="157325" y="384725"/>
                <a:chExt cx="743650" cy="49200"/>
              </a:xfrm>
            </p:grpSpPr>
            <p:sp>
              <p:nvSpPr>
                <p:cNvPr id="16823" name="Google Shape;1682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4" name="Google Shape;1682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5" name="Google Shape;1682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6" name="Google Shape;1682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7" name="Google Shape;1682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8" name="Google Shape;16828;p40"/>
              <p:cNvGrpSpPr/>
              <p:nvPr/>
            </p:nvGrpSpPr>
            <p:grpSpPr>
              <a:xfrm>
                <a:off x="157330" y="1806812"/>
                <a:ext cx="606149" cy="40103"/>
                <a:chOff x="157325" y="384725"/>
                <a:chExt cx="743650" cy="49200"/>
              </a:xfrm>
            </p:grpSpPr>
            <p:sp>
              <p:nvSpPr>
                <p:cNvPr id="16829" name="Google Shape;1682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0" name="Google Shape;1683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1" name="Google Shape;1683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2" name="Google Shape;1683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3" name="Google Shape;1683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4" name="Google Shape;16834;p40"/>
              <p:cNvGrpSpPr/>
              <p:nvPr/>
            </p:nvGrpSpPr>
            <p:grpSpPr>
              <a:xfrm>
                <a:off x="157330" y="1622932"/>
                <a:ext cx="606149" cy="40103"/>
                <a:chOff x="157325" y="384725"/>
                <a:chExt cx="743650" cy="49200"/>
              </a:xfrm>
            </p:grpSpPr>
            <p:sp>
              <p:nvSpPr>
                <p:cNvPr id="16835" name="Google Shape;1683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6" name="Google Shape;1683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7" name="Google Shape;1683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8" name="Google Shape;1683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9" name="Google Shape;1683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0" name="Google Shape;16840;p40"/>
              <p:cNvGrpSpPr/>
              <p:nvPr/>
            </p:nvGrpSpPr>
            <p:grpSpPr>
              <a:xfrm>
                <a:off x="157330" y="1990693"/>
                <a:ext cx="606149" cy="40103"/>
                <a:chOff x="157325" y="384725"/>
                <a:chExt cx="743650" cy="49200"/>
              </a:xfrm>
            </p:grpSpPr>
            <p:sp>
              <p:nvSpPr>
                <p:cNvPr id="16841" name="Google Shape;1684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2" name="Google Shape;1684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3" name="Google Shape;1684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4" name="Google Shape;1684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5" name="Google Shape;1684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6" name="Google Shape;16846;p40"/>
              <p:cNvGrpSpPr/>
              <p:nvPr/>
            </p:nvGrpSpPr>
            <p:grpSpPr>
              <a:xfrm>
                <a:off x="157330" y="2174574"/>
                <a:ext cx="606149" cy="40103"/>
                <a:chOff x="157325" y="384725"/>
                <a:chExt cx="743650" cy="49200"/>
              </a:xfrm>
            </p:grpSpPr>
            <p:sp>
              <p:nvSpPr>
                <p:cNvPr id="16847" name="Google Shape;1684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8" name="Google Shape;1684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9" name="Google Shape;1684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0" name="Google Shape;1685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1" name="Google Shape;1685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2" name="Google Shape;16852;p40"/>
              <p:cNvGrpSpPr/>
              <p:nvPr/>
            </p:nvGrpSpPr>
            <p:grpSpPr>
              <a:xfrm>
                <a:off x="157330" y="2358454"/>
                <a:ext cx="606149" cy="40103"/>
                <a:chOff x="157325" y="384725"/>
                <a:chExt cx="743650" cy="49200"/>
              </a:xfrm>
            </p:grpSpPr>
            <p:sp>
              <p:nvSpPr>
                <p:cNvPr id="16853" name="Google Shape;1685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4" name="Google Shape;1685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5" name="Google Shape;1685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6" name="Google Shape;1685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7" name="Google Shape;1685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8" name="Google Shape;16858;p40"/>
              <p:cNvGrpSpPr/>
              <p:nvPr/>
            </p:nvGrpSpPr>
            <p:grpSpPr>
              <a:xfrm>
                <a:off x="157330" y="2542335"/>
                <a:ext cx="606149" cy="40103"/>
                <a:chOff x="157325" y="384725"/>
                <a:chExt cx="743650" cy="49200"/>
              </a:xfrm>
            </p:grpSpPr>
            <p:sp>
              <p:nvSpPr>
                <p:cNvPr id="16859" name="Google Shape;1685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0" name="Google Shape;1686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1" name="Google Shape;1686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2" name="Google Shape;1686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3" name="Google Shape;1686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4" name="Google Shape;16864;p40"/>
              <p:cNvGrpSpPr/>
              <p:nvPr/>
            </p:nvGrpSpPr>
            <p:grpSpPr>
              <a:xfrm>
                <a:off x="157330" y="2726215"/>
                <a:ext cx="606149" cy="40103"/>
                <a:chOff x="157325" y="384725"/>
                <a:chExt cx="743650" cy="49200"/>
              </a:xfrm>
            </p:grpSpPr>
            <p:sp>
              <p:nvSpPr>
                <p:cNvPr id="16865" name="Google Shape;1686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6" name="Google Shape;1686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7" name="Google Shape;1686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8" name="Google Shape;1686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9" name="Google Shape;1686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0" name="Google Shape;16870;p40"/>
              <p:cNvGrpSpPr/>
              <p:nvPr/>
            </p:nvGrpSpPr>
            <p:grpSpPr>
              <a:xfrm>
                <a:off x="157330" y="2910096"/>
                <a:ext cx="606149" cy="40103"/>
                <a:chOff x="157325" y="384725"/>
                <a:chExt cx="743650" cy="49200"/>
              </a:xfrm>
            </p:grpSpPr>
            <p:sp>
              <p:nvSpPr>
                <p:cNvPr id="16871" name="Google Shape;1687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2" name="Google Shape;1687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3" name="Google Shape;1687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4" name="Google Shape;1687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5" name="Google Shape;1687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6" name="Google Shape;16876;p40"/>
              <p:cNvGrpSpPr/>
              <p:nvPr/>
            </p:nvGrpSpPr>
            <p:grpSpPr>
              <a:xfrm>
                <a:off x="157330" y="3093976"/>
                <a:ext cx="606149" cy="40103"/>
                <a:chOff x="157325" y="384725"/>
                <a:chExt cx="743650" cy="49200"/>
              </a:xfrm>
            </p:grpSpPr>
            <p:sp>
              <p:nvSpPr>
                <p:cNvPr id="16877" name="Google Shape;1687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8" name="Google Shape;1687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9" name="Google Shape;1687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0" name="Google Shape;1688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1" name="Google Shape;1688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2" name="Google Shape;16882;p40"/>
              <p:cNvGrpSpPr/>
              <p:nvPr/>
            </p:nvGrpSpPr>
            <p:grpSpPr>
              <a:xfrm>
                <a:off x="157330" y="3277857"/>
                <a:ext cx="606149" cy="40103"/>
                <a:chOff x="157325" y="384725"/>
                <a:chExt cx="743650" cy="49200"/>
              </a:xfrm>
            </p:grpSpPr>
            <p:sp>
              <p:nvSpPr>
                <p:cNvPr id="16883" name="Google Shape;1688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4" name="Google Shape;1688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5" name="Google Shape;1688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6" name="Google Shape;1688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7" name="Google Shape;1688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8" name="Google Shape;16888;p40"/>
              <p:cNvGrpSpPr/>
              <p:nvPr/>
            </p:nvGrpSpPr>
            <p:grpSpPr>
              <a:xfrm>
                <a:off x="157330" y="3461737"/>
                <a:ext cx="606149" cy="40103"/>
                <a:chOff x="157325" y="384725"/>
                <a:chExt cx="743650" cy="49200"/>
              </a:xfrm>
            </p:grpSpPr>
            <p:sp>
              <p:nvSpPr>
                <p:cNvPr id="16889" name="Google Shape;1688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0" name="Google Shape;1689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1" name="Google Shape;1689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2" name="Google Shape;1689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3" name="Google Shape;1689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4" name="Google Shape;16894;p40"/>
              <p:cNvGrpSpPr/>
              <p:nvPr/>
            </p:nvGrpSpPr>
            <p:grpSpPr>
              <a:xfrm>
                <a:off x="157330" y="3645618"/>
                <a:ext cx="606149" cy="40103"/>
                <a:chOff x="157325" y="384725"/>
                <a:chExt cx="743650" cy="49200"/>
              </a:xfrm>
            </p:grpSpPr>
            <p:sp>
              <p:nvSpPr>
                <p:cNvPr id="16895" name="Google Shape;1689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6" name="Google Shape;1689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7" name="Google Shape;1689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8" name="Google Shape;1689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9" name="Google Shape;1689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0" name="Google Shape;16900;p40"/>
              <p:cNvGrpSpPr/>
              <p:nvPr/>
            </p:nvGrpSpPr>
            <p:grpSpPr>
              <a:xfrm>
                <a:off x="157330" y="4013379"/>
                <a:ext cx="606149" cy="40103"/>
                <a:chOff x="157325" y="384725"/>
                <a:chExt cx="743650" cy="49200"/>
              </a:xfrm>
            </p:grpSpPr>
            <p:sp>
              <p:nvSpPr>
                <p:cNvPr id="16901" name="Google Shape;1690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2" name="Google Shape;1690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3" name="Google Shape;1690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4" name="Google Shape;1690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5" name="Google Shape;1690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6" name="Google Shape;16906;p40"/>
              <p:cNvGrpSpPr/>
              <p:nvPr/>
            </p:nvGrpSpPr>
            <p:grpSpPr>
              <a:xfrm>
                <a:off x="157330" y="3829499"/>
                <a:ext cx="606149" cy="40103"/>
                <a:chOff x="157325" y="384725"/>
                <a:chExt cx="743650" cy="49200"/>
              </a:xfrm>
            </p:grpSpPr>
            <p:sp>
              <p:nvSpPr>
                <p:cNvPr id="16907" name="Google Shape;1690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8" name="Google Shape;1690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9" name="Google Shape;1690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0" name="Google Shape;1691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1" name="Google Shape;1691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2" name="Google Shape;16912;p40"/>
              <p:cNvGrpSpPr/>
              <p:nvPr/>
            </p:nvGrpSpPr>
            <p:grpSpPr>
              <a:xfrm>
                <a:off x="157330" y="4197260"/>
                <a:ext cx="606149" cy="40103"/>
                <a:chOff x="157325" y="384725"/>
                <a:chExt cx="743650" cy="49200"/>
              </a:xfrm>
            </p:grpSpPr>
            <p:sp>
              <p:nvSpPr>
                <p:cNvPr id="16913" name="Google Shape;1691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4" name="Google Shape;1691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5" name="Google Shape;1691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6" name="Google Shape;1691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7" name="Google Shape;1691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8" name="Google Shape;16918;p40"/>
              <p:cNvGrpSpPr/>
              <p:nvPr/>
            </p:nvGrpSpPr>
            <p:grpSpPr>
              <a:xfrm>
                <a:off x="157330" y="4381140"/>
                <a:ext cx="606149" cy="40103"/>
                <a:chOff x="157325" y="384725"/>
                <a:chExt cx="743650" cy="49200"/>
              </a:xfrm>
            </p:grpSpPr>
            <p:sp>
              <p:nvSpPr>
                <p:cNvPr id="16919" name="Google Shape;1691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0" name="Google Shape;1692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1" name="Google Shape;1692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2" name="Google Shape;1692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3" name="Google Shape;1692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924" name="Google Shape;16924;p40"/>
          <p:cNvGrpSpPr/>
          <p:nvPr/>
        </p:nvGrpSpPr>
        <p:grpSpPr>
          <a:xfrm rot="10800000">
            <a:off x="3322916" y="4715361"/>
            <a:ext cx="6234568" cy="435094"/>
            <a:chOff x="-130297" y="4708398"/>
            <a:chExt cx="6234568" cy="435094"/>
          </a:xfrm>
        </p:grpSpPr>
        <p:grpSp>
          <p:nvGrpSpPr>
            <p:cNvPr id="16925" name="Google Shape;16925;p40"/>
            <p:cNvGrpSpPr/>
            <p:nvPr/>
          </p:nvGrpSpPr>
          <p:grpSpPr>
            <a:xfrm rot="5400000">
              <a:off x="1184428" y="3393674"/>
              <a:ext cx="435094" cy="3064543"/>
              <a:chOff x="157330" y="151887"/>
              <a:chExt cx="606149" cy="4269356"/>
            </a:xfrm>
          </p:grpSpPr>
          <p:grpSp>
            <p:nvGrpSpPr>
              <p:cNvPr id="16926" name="Google Shape;16926;p40"/>
              <p:cNvGrpSpPr/>
              <p:nvPr/>
            </p:nvGrpSpPr>
            <p:grpSpPr>
              <a:xfrm>
                <a:off x="157330" y="151887"/>
                <a:ext cx="606149" cy="40103"/>
                <a:chOff x="157325" y="384725"/>
                <a:chExt cx="743650" cy="49200"/>
              </a:xfrm>
            </p:grpSpPr>
            <p:sp>
              <p:nvSpPr>
                <p:cNvPr id="16927" name="Google Shape;1692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8" name="Google Shape;1692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9" name="Google Shape;1692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0" name="Google Shape;1693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1" name="Google Shape;1693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2" name="Google Shape;16932;p40"/>
              <p:cNvGrpSpPr/>
              <p:nvPr/>
            </p:nvGrpSpPr>
            <p:grpSpPr>
              <a:xfrm>
                <a:off x="157330" y="335768"/>
                <a:ext cx="606149" cy="40103"/>
                <a:chOff x="157325" y="384725"/>
                <a:chExt cx="743650" cy="49200"/>
              </a:xfrm>
            </p:grpSpPr>
            <p:sp>
              <p:nvSpPr>
                <p:cNvPr id="16933" name="Google Shape;1693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4" name="Google Shape;1693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5" name="Google Shape;1693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6" name="Google Shape;1693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7" name="Google Shape;1693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8" name="Google Shape;16938;p40"/>
              <p:cNvGrpSpPr/>
              <p:nvPr/>
            </p:nvGrpSpPr>
            <p:grpSpPr>
              <a:xfrm>
                <a:off x="157330" y="519649"/>
                <a:ext cx="606149" cy="40103"/>
                <a:chOff x="157325" y="384725"/>
                <a:chExt cx="743650" cy="49200"/>
              </a:xfrm>
            </p:grpSpPr>
            <p:sp>
              <p:nvSpPr>
                <p:cNvPr id="16939" name="Google Shape;1693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0" name="Google Shape;1694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1" name="Google Shape;1694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2" name="Google Shape;1694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3" name="Google Shape;1694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4" name="Google Shape;16944;p40"/>
              <p:cNvGrpSpPr/>
              <p:nvPr/>
            </p:nvGrpSpPr>
            <p:grpSpPr>
              <a:xfrm>
                <a:off x="157330" y="703529"/>
                <a:ext cx="606149" cy="40103"/>
                <a:chOff x="157325" y="384725"/>
                <a:chExt cx="743650" cy="49200"/>
              </a:xfrm>
            </p:grpSpPr>
            <p:sp>
              <p:nvSpPr>
                <p:cNvPr id="16945" name="Google Shape;1694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6" name="Google Shape;1694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7" name="Google Shape;1694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8" name="Google Shape;1694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9" name="Google Shape;1694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0" name="Google Shape;16950;p40"/>
              <p:cNvGrpSpPr/>
              <p:nvPr/>
            </p:nvGrpSpPr>
            <p:grpSpPr>
              <a:xfrm>
                <a:off x="157330" y="887410"/>
                <a:ext cx="606149" cy="40103"/>
                <a:chOff x="157325" y="384725"/>
                <a:chExt cx="743650" cy="49200"/>
              </a:xfrm>
            </p:grpSpPr>
            <p:sp>
              <p:nvSpPr>
                <p:cNvPr id="16951" name="Google Shape;1695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2" name="Google Shape;1695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3" name="Google Shape;1695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4" name="Google Shape;1695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5" name="Google Shape;1695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6" name="Google Shape;16956;p40"/>
              <p:cNvGrpSpPr/>
              <p:nvPr/>
            </p:nvGrpSpPr>
            <p:grpSpPr>
              <a:xfrm>
                <a:off x="157330" y="1071290"/>
                <a:ext cx="606149" cy="40103"/>
                <a:chOff x="157325" y="384725"/>
                <a:chExt cx="743650" cy="49200"/>
              </a:xfrm>
            </p:grpSpPr>
            <p:sp>
              <p:nvSpPr>
                <p:cNvPr id="16957" name="Google Shape;1695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8" name="Google Shape;1695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9" name="Google Shape;1695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0" name="Google Shape;1696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1" name="Google Shape;1696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2" name="Google Shape;16962;p40"/>
              <p:cNvGrpSpPr/>
              <p:nvPr/>
            </p:nvGrpSpPr>
            <p:grpSpPr>
              <a:xfrm>
                <a:off x="157330" y="1255171"/>
                <a:ext cx="606149" cy="40103"/>
                <a:chOff x="157325" y="384725"/>
                <a:chExt cx="743650" cy="49200"/>
              </a:xfrm>
            </p:grpSpPr>
            <p:sp>
              <p:nvSpPr>
                <p:cNvPr id="16963" name="Google Shape;1696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4" name="Google Shape;1696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5" name="Google Shape;1696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6" name="Google Shape;1696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7" name="Google Shape;1696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8" name="Google Shape;16968;p40"/>
              <p:cNvGrpSpPr/>
              <p:nvPr/>
            </p:nvGrpSpPr>
            <p:grpSpPr>
              <a:xfrm>
                <a:off x="157330" y="1439051"/>
                <a:ext cx="606149" cy="40103"/>
                <a:chOff x="157325" y="384725"/>
                <a:chExt cx="743650" cy="49200"/>
              </a:xfrm>
            </p:grpSpPr>
            <p:sp>
              <p:nvSpPr>
                <p:cNvPr id="16969" name="Google Shape;1696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0" name="Google Shape;1697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1" name="Google Shape;1697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2" name="Google Shape;1697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3" name="Google Shape;1697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4" name="Google Shape;16974;p40"/>
              <p:cNvGrpSpPr/>
              <p:nvPr/>
            </p:nvGrpSpPr>
            <p:grpSpPr>
              <a:xfrm>
                <a:off x="157330" y="1806812"/>
                <a:ext cx="606149" cy="40103"/>
                <a:chOff x="157325" y="384725"/>
                <a:chExt cx="743650" cy="49200"/>
              </a:xfrm>
            </p:grpSpPr>
            <p:sp>
              <p:nvSpPr>
                <p:cNvPr id="16975" name="Google Shape;1697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6" name="Google Shape;1697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7" name="Google Shape;1697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8" name="Google Shape;1697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9" name="Google Shape;1697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0" name="Google Shape;16980;p40"/>
              <p:cNvGrpSpPr/>
              <p:nvPr/>
            </p:nvGrpSpPr>
            <p:grpSpPr>
              <a:xfrm>
                <a:off x="157330" y="1622932"/>
                <a:ext cx="606149" cy="40103"/>
                <a:chOff x="157325" y="384725"/>
                <a:chExt cx="743650" cy="49200"/>
              </a:xfrm>
            </p:grpSpPr>
            <p:sp>
              <p:nvSpPr>
                <p:cNvPr id="16981" name="Google Shape;1698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2" name="Google Shape;1698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3" name="Google Shape;1698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4" name="Google Shape;1698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5" name="Google Shape;1698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6" name="Google Shape;16986;p40"/>
              <p:cNvGrpSpPr/>
              <p:nvPr/>
            </p:nvGrpSpPr>
            <p:grpSpPr>
              <a:xfrm>
                <a:off x="157330" y="1990693"/>
                <a:ext cx="606149" cy="40103"/>
                <a:chOff x="157325" y="384725"/>
                <a:chExt cx="743650" cy="49200"/>
              </a:xfrm>
            </p:grpSpPr>
            <p:sp>
              <p:nvSpPr>
                <p:cNvPr id="16987" name="Google Shape;1698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8" name="Google Shape;1698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9" name="Google Shape;1698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0" name="Google Shape;1699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1" name="Google Shape;1699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2" name="Google Shape;16992;p40"/>
              <p:cNvGrpSpPr/>
              <p:nvPr/>
            </p:nvGrpSpPr>
            <p:grpSpPr>
              <a:xfrm>
                <a:off x="157330" y="2174574"/>
                <a:ext cx="606149" cy="40103"/>
                <a:chOff x="157325" y="384725"/>
                <a:chExt cx="743650" cy="49200"/>
              </a:xfrm>
            </p:grpSpPr>
            <p:sp>
              <p:nvSpPr>
                <p:cNvPr id="16993" name="Google Shape;1699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4" name="Google Shape;1699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5" name="Google Shape;1699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6" name="Google Shape;1699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7" name="Google Shape;1699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8" name="Google Shape;16998;p40"/>
              <p:cNvGrpSpPr/>
              <p:nvPr/>
            </p:nvGrpSpPr>
            <p:grpSpPr>
              <a:xfrm>
                <a:off x="157330" y="2358454"/>
                <a:ext cx="606149" cy="40103"/>
                <a:chOff x="157325" y="384725"/>
                <a:chExt cx="743650" cy="49200"/>
              </a:xfrm>
            </p:grpSpPr>
            <p:sp>
              <p:nvSpPr>
                <p:cNvPr id="16999" name="Google Shape;1699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0" name="Google Shape;1700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1" name="Google Shape;1700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2" name="Google Shape;1700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3" name="Google Shape;1700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4" name="Google Shape;17004;p40"/>
              <p:cNvGrpSpPr/>
              <p:nvPr/>
            </p:nvGrpSpPr>
            <p:grpSpPr>
              <a:xfrm>
                <a:off x="157330" y="2542335"/>
                <a:ext cx="606149" cy="40103"/>
                <a:chOff x="157325" y="384725"/>
                <a:chExt cx="743650" cy="49200"/>
              </a:xfrm>
            </p:grpSpPr>
            <p:sp>
              <p:nvSpPr>
                <p:cNvPr id="17005" name="Google Shape;1700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6" name="Google Shape;1700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7" name="Google Shape;1700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8" name="Google Shape;1700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9" name="Google Shape;1700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0" name="Google Shape;17010;p40"/>
              <p:cNvGrpSpPr/>
              <p:nvPr/>
            </p:nvGrpSpPr>
            <p:grpSpPr>
              <a:xfrm>
                <a:off x="157330" y="2726215"/>
                <a:ext cx="606149" cy="40103"/>
                <a:chOff x="157325" y="384725"/>
                <a:chExt cx="743650" cy="49200"/>
              </a:xfrm>
            </p:grpSpPr>
            <p:sp>
              <p:nvSpPr>
                <p:cNvPr id="17011" name="Google Shape;1701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2" name="Google Shape;1701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3" name="Google Shape;1701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4" name="Google Shape;1701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5" name="Google Shape;1701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6" name="Google Shape;17016;p40"/>
              <p:cNvGrpSpPr/>
              <p:nvPr/>
            </p:nvGrpSpPr>
            <p:grpSpPr>
              <a:xfrm>
                <a:off x="157330" y="2910096"/>
                <a:ext cx="606149" cy="40103"/>
                <a:chOff x="157325" y="384725"/>
                <a:chExt cx="743650" cy="49200"/>
              </a:xfrm>
            </p:grpSpPr>
            <p:sp>
              <p:nvSpPr>
                <p:cNvPr id="17017" name="Google Shape;1701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8" name="Google Shape;1701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9" name="Google Shape;1701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0" name="Google Shape;1702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1" name="Google Shape;1702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2" name="Google Shape;17022;p40"/>
              <p:cNvGrpSpPr/>
              <p:nvPr/>
            </p:nvGrpSpPr>
            <p:grpSpPr>
              <a:xfrm>
                <a:off x="157330" y="3093976"/>
                <a:ext cx="606149" cy="40103"/>
                <a:chOff x="157325" y="384725"/>
                <a:chExt cx="743650" cy="49200"/>
              </a:xfrm>
            </p:grpSpPr>
            <p:sp>
              <p:nvSpPr>
                <p:cNvPr id="17023" name="Google Shape;1702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4" name="Google Shape;1702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5" name="Google Shape;1702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6" name="Google Shape;1702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7" name="Google Shape;1702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8" name="Google Shape;17028;p40"/>
              <p:cNvGrpSpPr/>
              <p:nvPr/>
            </p:nvGrpSpPr>
            <p:grpSpPr>
              <a:xfrm>
                <a:off x="157330" y="3277857"/>
                <a:ext cx="606149" cy="40103"/>
                <a:chOff x="157325" y="384725"/>
                <a:chExt cx="743650" cy="49200"/>
              </a:xfrm>
            </p:grpSpPr>
            <p:sp>
              <p:nvSpPr>
                <p:cNvPr id="17029" name="Google Shape;1702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0" name="Google Shape;1703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1" name="Google Shape;1703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2" name="Google Shape;1703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3" name="Google Shape;1703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4" name="Google Shape;17034;p40"/>
              <p:cNvGrpSpPr/>
              <p:nvPr/>
            </p:nvGrpSpPr>
            <p:grpSpPr>
              <a:xfrm>
                <a:off x="157330" y="3461737"/>
                <a:ext cx="606149" cy="40103"/>
                <a:chOff x="157325" y="384725"/>
                <a:chExt cx="743650" cy="49200"/>
              </a:xfrm>
            </p:grpSpPr>
            <p:sp>
              <p:nvSpPr>
                <p:cNvPr id="17035" name="Google Shape;1703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6" name="Google Shape;1703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7" name="Google Shape;1703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8" name="Google Shape;1703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9" name="Google Shape;1703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0" name="Google Shape;17040;p40"/>
              <p:cNvGrpSpPr/>
              <p:nvPr/>
            </p:nvGrpSpPr>
            <p:grpSpPr>
              <a:xfrm>
                <a:off x="157330" y="3645618"/>
                <a:ext cx="606149" cy="40103"/>
                <a:chOff x="157325" y="384725"/>
                <a:chExt cx="743650" cy="49200"/>
              </a:xfrm>
            </p:grpSpPr>
            <p:sp>
              <p:nvSpPr>
                <p:cNvPr id="17041" name="Google Shape;17041;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2" name="Google Shape;17042;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3" name="Google Shape;17043;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4" name="Google Shape;17044;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5" name="Google Shape;17045;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6" name="Google Shape;17046;p40"/>
              <p:cNvGrpSpPr/>
              <p:nvPr/>
            </p:nvGrpSpPr>
            <p:grpSpPr>
              <a:xfrm>
                <a:off x="157330" y="4013379"/>
                <a:ext cx="606149" cy="40103"/>
                <a:chOff x="157325" y="384725"/>
                <a:chExt cx="743650" cy="49200"/>
              </a:xfrm>
            </p:grpSpPr>
            <p:sp>
              <p:nvSpPr>
                <p:cNvPr id="17047" name="Google Shape;17047;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8" name="Google Shape;17048;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9" name="Google Shape;17049;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0" name="Google Shape;17050;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1" name="Google Shape;17051;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2" name="Google Shape;17052;p40"/>
              <p:cNvGrpSpPr/>
              <p:nvPr/>
            </p:nvGrpSpPr>
            <p:grpSpPr>
              <a:xfrm>
                <a:off x="157330" y="3829499"/>
                <a:ext cx="606149" cy="40103"/>
                <a:chOff x="157325" y="384725"/>
                <a:chExt cx="743650" cy="49200"/>
              </a:xfrm>
            </p:grpSpPr>
            <p:sp>
              <p:nvSpPr>
                <p:cNvPr id="17053" name="Google Shape;17053;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4" name="Google Shape;17054;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5" name="Google Shape;17055;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6" name="Google Shape;17056;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7" name="Google Shape;17057;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8" name="Google Shape;17058;p40"/>
              <p:cNvGrpSpPr/>
              <p:nvPr/>
            </p:nvGrpSpPr>
            <p:grpSpPr>
              <a:xfrm>
                <a:off x="157330" y="4197260"/>
                <a:ext cx="606149" cy="40103"/>
                <a:chOff x="157325" y="384725"/>
                <a:chExt cx="743650" cy="49200"/>
              </a:xfrm>
            </p:grpSpPr>
            <p:sp>
              <p:nvSpPr>
                <p:cNvPr id="17059" name="Google Shape;17059;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0" name="Google Shape;17060;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1" name="Google Shape;17061;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2" name="Google Shape;17062;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3" name="Google Shape;17063;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4" name="Google Shape;17064;p40"/>
              <p:cNvGrpSpPr/>
              <p:nvPr/>
            </p:nvGrpSpPr>
            <p:grpSpPr>
              <a:xfrm>
                <a:off x="157330" y="4381140"/>
                <a:ext cx="606149" cy="40103"/>
                <a:chOff x="157325" y="384725"/>
                <a:chExt cx="743650" cy="49200"/>
              </a:xfrm>
            </p:grpSpPr>
            <p:sp>
              <p:nvSpPr>
                <p:cNvPr id="17065" name="Google Shape;17065;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6" name="Google Shape;17066;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7" name="Google Shape;17067;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8" name="Google Shape;17068;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9" name="Google Shape;17069;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70" name="Google Shape;17070;p40"/>
            <p:cNvGrpSpPr/>
            <p:nvPr/>
          </p:nvGrpSpPr>
          <p:grpSpPr>
            <a:xfrm rot="5400000">
              <a:off x="4354453" y="3393674"/>
              <a:ext cx="435094" cy="3064543"/>
              <a:chOff x="157330" y="151887"/>
              <a:chExt cx="606149" cy="4269356"/>
            </a:xfrm>
          </p:grpSpPr>
          <p:grpSp>
            <p:nvGrpSpPr>
              <p:cNvPr id="17071" name="Google Shape;17071;p40"/>
              <p:cNvGrpSpPr/>
              <p:nvPr/>
            </p:nvGrpSpPr>
            <p:grpSpPr>
              <a:xfrm>
                <a:off x="157330" y="151887"/>
                <a:ext cx="606149" cy="40103"/>
                <a:chOff x="157325" y="384725"/>
                <a:chExt cx="743650" cy="49200"/>
              </a:xfrm>
            </p:grpSpPr>
            <p:sp>
              <p:nvSpPr>
                <p:cNvPr id="17072" name="Google Shape;1707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3" name="Google Shape;1707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4" name="Google Shape;1707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5" name="Google Shape;1707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6" name="Google Shape;1707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7" name="Google Shape;17077;p40"/>
              <p:cNvGrpSpPr/>
              <p:nvPr/>
            </p:nvGrpSpPr>
            <p:grpSpPr>
              <a:xfrm>
                <a:off x="157330" y="335768"/>
                <a:ext cx="606149" cy="40103"/>
                <a:chOff x="157325" y="384725"/>
                <a:chExt cx="743650" cy="49200"/>
              </a:xfrm>
            </p:grpSpPr>
            <p:sp>
              <p:nvSpPr>
                <p:cNvPr id="17078" name="Google Shape;1707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9" name="Google Shape;1707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0" name="Google Shape;1708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1" name="Google Shape;1708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2" name="Google Shape;1708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3" name="Google Shape;17083;p40"/>
              <p:cNvGrpSpPr/>
              <p:nvPr/>
            </p:nvGrpSpPr>
            <p:grpSpPr>
              <a:xfrm>
                <a:off x="157330" y="519649"/>
                <a:ext cx="606149" cy="40103"/>
                <a:chOff x="157325" y="384725"/>
                <a:chExt cx="743650" cy="49200"/>
              </a:xfrm>
            </p:grpSpPr>
            <p:sp>
              <p:nvSpPr>
                <p:cNvPr id="17084" name="Google Shape;1708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5" name="Google Shape;1708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6" name="Google Shape;1708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7" name="Google Shape;1708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8" name="Google Shape;1708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9" name="Google Shape;17089;p40"/>
              <p:cNvGrpSpPr/>
              <p:nvPr/>
            </p:nvGrpSpPr>
            <p:grpSpPr>
              <a:xfrm>
                <a:off x="157330" y="703529"/>
                <a:ext cx="606149" cy="40103"/>
                <a:chOff x="157325" y="384725"/>
                <a:chExt cx="743650" cy="49200"/>
              </a:xfrm>
            </p:grpSpPr>
            <p:sp>
              <p:nvSpPr>
                <p:cNvPr id="17090" name="Google Shape;1709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1" name="Google Shape;1709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2" name="Google Shape;1709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3" name="Google Shape;1709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4" name="Google Shape;1709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5" name="Google Shape;17095;p40"/>
              <p:cNvGrpSpPr/>
              <p:nvPr/>
            </p:nvGrpSpPr>
            <p:grpSpPr>
              <a:xfrm>
                <a:off x="157330" y="887410"/>
                <a:ext cx="606149" cy="40103"/>
                <a:chOff x="157325" y="384725"/>
                <a:chExt cx="743650" cy="49200"/>
              </a:xfrm>
            </p:grpSpPr>
            <p:sp>
              <p:nvSpPr>
                <p:cNvPr id="17096" name="Google Shape;1709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7" name="Google Shape;1709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8" name="Google Shape;1709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9" name="Google Shape;1709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0" name="Google Shape;1710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1" name="Google Shape;17101;p40"/>
              <p:cNvGrpSpPr/>
              <p:nvPr/>
            </p:nvGrpSpPr>
            <p:grpSpPr>
              <a:xfrm>
                <a:off x="157330" y="1071290"/>
                <a:ext cx="606149" cy="40103"/>
                <a:chOff x="157325" y="384725"/>
                <a:chExt cx="743650" cy="49200"/>
              </a:xfrm>
            </p:grpSpPr>
            <p:sp>
              <p:nvSpPr>
                <p:cNvPr id="17102" name="Google Shape;1710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3" name="Google Shape;1710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4" name="Google Shape;1710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5" name="Google Shape;1710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6" name="Google Shape;1710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7" name="Google Shape;17107;p40"/>
              <p:cNvGrpSpPr/>
              <p:nvPr/>
            </p:nvGrpSpPr>
            <p:grpSpPr>
              <a:xfrm>
                <a:off x="157330" y="1255171"/>
                <a:ext cx="606149" cy="40103"/>
                <a:chOff x="157325" y="384725"/>
                <a:chExt cx="743650" cy="49200"/>
              </a:xfrm>
            </p:grpSpPr>
            <p:sp>
              <p:nvSpPr>
                <p:cNvPr id="17108" name="Google Shape;1710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9" name="Google Shape;1710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0" name="Google Shape;1711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1" name="Google Shape;1711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2" name="Google Shape;1711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3" name="Google Shape;17113;p40"/>
              <p:cNvGrpSpPr/>
              <p:nvPr/>
            </p:nvGrpSpPr>
            <p:grpSpPr>
              <a:xfrm>
                <a:off x="157330" y="1439051"/>
                <a:ext cx="606149" cy="40103"/>
                <a:chOff x="157325" y="384725"/>
                <a:chExt cx="743650" cy="49200"/>
              </a:xfrm>
            </p:grpSpPr>
            <p:sp>
              <p:nvSpPr>
                <p:cNvPr id="17114" name="Google Shape;1711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5" name="Google Shape;1711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6" name="Google Shape;1711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7" name="Google Shape;1711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8" name="Google Shape;1711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9" name="Google Shape;17119;p40"/>
              <p:cNvGrpSpPr/>
              <p:nvPr/>
            </p:nvGrpSpPr>
            <p:grpSpPr>
              <a:xfrm>
                <a:off x="157330" y="1806812"/>
                <a:ext cx="606149" cy="40103"/>
                <a:chOff x="157325" y="384725"/>
                <a:chExt cx="743650" cy="49200"/>
              </a:xfrm>
            </p:grpSpPr>
            <p:sp>
              <p:nvSpPr>
                <p:cNvPr id="17120" name="Google Shape;1712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1" name="Google Shape;1712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2" name="Google Shape;1712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3" name="Google Shape;1712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4" name="Google Shape;1712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5" name="Google Shape;17125;p40"/>
              <p:cNvGrpSpPr/>
              <p:nvPr/>
            </p:nvGrpSpPr>
            <p:grpSpPr>
              <a:xfrm>
                <a:off x="157330" y="1622932"/>
                <a:ext cx="606149" cy="40103"/>
                <a:chOff x="157325" y="384725"/>
                <a:chExt cx="743650" cy="49200"/>
              </a:xfrm>
            </p:grpSpPr>
            <p:sp>
              <p:nvSpPr>
                <p:cNvPr id="17126" name="Google Shape;1712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7" name="Google Shape;1712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8" name="Google Shape;1712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9" name="Google Shape;1712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0" name="Google Shape;1713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1" name="Google Shape;17131;p40"/>
              <p:cNvGrpSpPr/>
              <p:nvPr/>
            </p:nvGrpSpPr>
            <p:grpSpPr>
              <a:xfrm>
                <a:off x="157330" y="1990693"/>
                <a:ext cx="606149" cy="40103"/>
                <a:chOff x="157325" y="384725"/>
                <a:chExt cx="743650" cy="49200"/>
              </a:xfrm>
            </p:grpSpPr>
            <p:sp>
              <p:nvSpPr>
                <p:cNvPr id="17132" name="Google Shape;1713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3" name="Google Shape;1713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4" name="Google Shape;1713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5" name="Google Shape;1713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6" name="Google Shape;1713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7" name="Google Shape;17137;p40"/>
              <p:cNvGrpSpPr/>
              <p:nvPr/>
            </p:nvGrpSpPr>
            <p:grpSpPr>
              <a:xfrm>
                <a:off x="157330" y="2174574"/>
                <a:ext cx="606149" cy="40103"/>
                <a:chOff x="157325" y="384725"/>
                <a:chExt cx="743650" cy="49200"/>
              </a:xfrm>
            </p:grpSpPr>
            <p:sp>
              <p:nvSpPr>
                <p:cNvPr id="17138" name="Google Shape;1713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9" name="Google Shape;1713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0" name="Google Shape;1714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1" name="Google Shape;1714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2" name="Google Shape;1714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3" name="Google Shape;17143;p40"/>
              <p:cNvGrpSpPr/>
              <p:nvPr/>
            </p:nvGrpSpPr>
            <p:grpSpPr>
              <a:xfrm>
                <a:off x="157330" y="2358454"/>
                <a:ext cx="606149" cy="40103"/>
                <a:chOff x="157325" y="384725"/>
                <a:chExt cx="743650" cy="49200"/>
              </a:xfrm>
            </p:grpSpPr>
            <p:sp>
              <p:nvSpPr>
                <p:cNvPr id="17144" name="Google Shape;1714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5" name="Google Shape;1714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6" name="Google Shape;1714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7" name="Google Shape;1714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8" name="Google Shape;1714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9" name="Google Shape;17149;p40"/>
              <p:cNvGrpSpPr/>
              <p:nvPr/>
            </p:nvGrpSpPr>
            <p:grpSpPr>
              <a:xfrm>
                <a:off x="157330" y="2542335"/>
                <a:ext cx="606149" cy="40103"/>
                <a:chOff x="157325" y="384725"/>
                <a:chExt cx="743650" cy="49200"/>
              </a:xfrm>
            </p:grpSpPr>
            <p:sp>
              <p:nvSpPr>
                <p:cNvPr id="17150" name="Google Shape;1715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1" name="Google Shape;1715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2" name="Google Shape;1715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3" name="Google Shape;1715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4" name="Google Shape;1715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5" name="Google Shape;17155;p40"/>
              <p:cNvGrpSpPr/>
              <p:nvPr/>
            </p:nvGrpSpPr>
            <p:grpSpPr>
              <a:xfrm>
                <a:off x="157330" y="2726215"/>
                <a:ext cx="606149" cy="40103"/>
                <a:chOff x="157325" y="384725"/>
                <a:chExt cx="743650" cy="49200"/>
              </a:xfrm>
            </p:grpSpPr>
            <p:sp>
              <p:nvSpPr>
                <p:cNvPr id="17156" name="Google Shape;1715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7" name="Google Shape;1715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8" name="Google Shape;1715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9" name="Google Shape;1715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0" name="Google Shape;1716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1" name="Google Shape;17161;p40"/>
              <p:cNvGrpSpPr/>
              <p:nvPr/>
            </p:nvGrpSpPr>
            <p:grpSpPr>
              <a:xfrm>
                <a:off x="157330" y="2910096"/>
                <a:ext cx="606149" cy="40103"/>
                <a:chOff x="157325" y="384725"/>
                <a:chExt cx="743650" cy="49200"/>
              </a:xfrm>
            </p:grpSpPr>
            <p:sp>
              <p:nvSpPr>
                <p:cNvPr id="17162" name="Google Shape;1716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3" name="Google Shape;1716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4" name="Google Shape;1716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5" name="Google Shape;1716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6" name="Google Shape;1716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7" name="Google Shape;17167;p40"/>
              <p:cNvGrpSpPr/>
              <p:nvPr/>
            </p:nvGrpSpPr>
            <p:grpSpPr>
              <a:xfrm>
                <a:off x="157330" y="3093976"/>
                <a:ext cx="606149" cy="40103"/>
                <a:chOff x="157325" y="384725"/>
                <a:chExt cx="743650" cy="49200"/>
              </a:xfrm>
            </p:grpSpPr>
            <p:sp>
              <p:nvSpPr>
                <p:cNvPr id="17168" name="Google Shape;1716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9" name="Google Shape;1716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0" name="Google Shape;1717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1" name="Google Shape;1717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2" name="Google Shape;1717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3" name="Google Shape;17173;p40"/>
              <p:cNvGrpSpPr/>
              <p:nvPr/>
            </p:nvGrpSpPr>
            <p:grpSpPr>
              <a:xfrm>
                <a:off x="157330" y="3277857"/>
                <a:ext cx="606149" cy="40103"/>
                <a:chOff x="157325" y="384725"/>
                <a:chExt cx="743650" cy="49200"/>
              </a:xfrm>
            </p:grpSpPr>
            <p:sp>
              <p:nvSpPr>
                <p:cNvPr id="17174" name="Google Shape;1717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5" name="Google Shape;1717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6" name="Google Shape;1717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7" name="Google Shape;1717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8" name="Google Shape;1717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9" name="Google Shape;17179;p40"/>
              <p:cNvGrpSpPr/>
              <p:nvPr/>
            </p:nvGrpSpPr>
            <p:grpSpPr>
              <a:xfrm>
                <a:off x="157330" y="3461737"/>
                <a:ext cx="606149" cy="40103"/>
                <a:chOff x="157325" y="384725"/>
                <a:chExt cx="743650" cy="49200"/>
              </a:xfrm>
            </p:grpSpPr>
            <p:sp>
              <p:nvSpPr>
                <p:cNvPr id="17180" name="Google Shape;1718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1" name="Google Shape;1718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2" name="Google Shape;1718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3" name="Google Shape;1718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4" name="Google Shape;1718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5" name="Google Shape;17185;p40"/>
              <p:cNvGrpSpPr/>
              <p:nvPr/>
            </p:nvGrpSpPr>
            <p:grpSpPr>
              <a:xfrm>
                <a:off x="157330" y="3645618"/>
                <a:ext cx="606149" cy="40103"/>
                <a:chOff x="157325" y="384725"/>
                <a:chExt cx="743650" cy="49200"/>
              </a:xfrm>
            </p:grpSpPr>
            <p:sp>
              <p:nvSpPr>
                <p:cNvPr id="17186" name="Google Shape;17186;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7" name="Google Shape;17187;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8" name="Google Shape;17188;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9" name="Google Shape;17189;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0" name="Google Shape;17190;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1" name="Google Shape;17191;p40"/>
              <p:cNvGrpSpPr/>
              <p:nvPr/>
            </p:nvGrpSpPr>
            <p:grpSpPr>
              <a:xfrm>
                <a:off x="157330" y="4013379"/>
                <a:ext cx="606149" cy="40103"/>
                <a:chOff x="157325" y="384725"/>
                <a:chExt cx="743650" cy="49200"/>
              </a:xfrm>
            </p:grpSpPr>
            <p:sp>
              <p:nvSpPr>
                <p:cNvPr id="17192" name="Google Shape;17192;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3" name="Google Shape;17193;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4" name="Google Shape;17194;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5" name="Google Shape;17195;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6" name="Google Shape;17196;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7" name="Google Shape;17197;p40"/>
              <p:cNvGrpSpPr/>
              <p:nvPr/>
            </p:nvGrpSpPr>
            <p:grpSpPr>
              <a:xfrm>
                <a:off x="157330" y="3829499"/>
                <a:ext cx="606149" cy="40103"/>
                <a:chOff x="157325" y="384725"/>
                <a:chExt cx="743650" cy="49200"/>
              </a:xfrm>
            </p:grpSpPr>
            <p:sp>
              <p:nvSpPr>
                <p:cNvPr id="17198" name="Google Shape;17198;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9" name="Google Shape;17199;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0" name="Google Shape;17200;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1" name="Google Shape;17201;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2" name="Google Shape;17202;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3" name="Google Shape;17203;p40"/>
              <p:cNvGrpSpPr/>
              <p:nvPr/>
            </p:nvGrpSpPr>
            <p:grpSpPr>
              <a:xfrm>
                <a:off x="157330" y="4197260"/>
                <a:ext cx="606149" cy="40103"/>
                <a:chOff x="157325" y="384725"/>
                <a:chExt cx="743650" cy="49200"/>
              </a:xfrm>
            </p:grpSpPr>
            <p:sp>
              <p:nvSpPr>
                <p:cNvPr id="17204" name="Google Shape;17204;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5" name="Google Shape;17205;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6" name="Google Shape;17206;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7" name="Google Shape;17207;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8" name="Google Shape;17208;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9" name="Google Shape;17209;p40"/>
              <p:cNvGrpSpPr/>
              <p:nvPr/>
            </p:nvGrpSpPr>
            <p:grpSpPr>
              <a:xfrm>
                <a:off x="157330" y="4381140"/>
                <a:ext cx="606149" cy="40103"/>
                <a:chOff x="157325" y="384725"/>
                <a:chExt cx="743650" cy="49200"/>
              </a:xfrm>
            </p:grpSpPr>
            <p:sp>
              <p:nvSpPr>
                <p:cNvPr id="17210" name="Google Shape;17210;p40"/>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1" name="Google Shape;17211;p40"/>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2" name="Google Shape;17212;p40"/>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3" name="Google Shape;17213;p40"/>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4" name="Google Shape;17214;p40"/>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215" name="Google Shape;17215;p40"/>
          <p:cNvGrpSpPr/>
          <p:nvPr/>
        </p:nvGrpSpPr>
        <p:grpSpPr>
          <a:xfrm>
            <a:off x="-789100" y="4359188"/>
            <a:ext cx="3872126" cy="680400"/>
            <a:chOff x="758825" y="709000"/>
            <a:chExt cx="3872126" cy="680400"/>
          </a:xfrm>
        </p:grpSpPr>
        <p:sp>
          <p:nvSpPr>
            <p:cNvPr id="17216" name="Google Shape;17216;p40"/>
            <p:cNvSpPr/>
            <p:nvPr/>
          </p:nvSpPr>
          <p:spPr>
            <a:xfrm>
              <a:off x="758825" y="709000"/>
              <a:ext cx="3872100" cy="680400"/>
            </a:xfrm>
            <a:prstGeom prst="rect">
              <a:avLst/>
            </a:prstGeom>
            <a:gradFill>
              <a:gsLst>
                <a:gs pos="0">
                  <a:schemeClr val="dk2"/>
                </a:gs>
                <a:gs pos="50000">
                  <a:srgbClr val="EFEFEF">
                    <a:alpha val="0"/>
                  </a:srgbClr>
                </a:gs>
                <a:gs pos="100000">
                  <a:srgbClr val="000000">
                    <a:alpha val="0"/>
                  </a:srgbClr>
                </a:gs>
              </a:gsLst>
              <a:lin ang="1619866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17" name="Google Shape;17217;p40"/>
            <p:cNvGrpSpPr/>
            <p:nvPr/>
          </p:nvGrpSpPr>
          <p:grpSpPr>
            <a:xfrm>
              <a:off x="758835" y="765799"/>
              <a:ext cx="3872116" cy="566799"/>
              <a:chOff x="764275" y="754369"/>
              <a:chExt cx="3828850" cy="566799"/>
            </a:xfrm>
          </p:grpSpPr>
          <p:grpSp>
            <p:nvGrpSpPr>
              <p:cNvPr id="17218" name="Google Shape;17218;p40"/>
              <p:cNvGrpSpPr/>
              <p:nvPr/>
            </p:nvGrpSpPr>
            <p:grpSpPr>
              <a:xfrm>
                <a:off x="764275" y="754369"/>
                <a:ext cx="3828850" cy="126508"/>
                <a:chOff x="2155975" y="238125"/>
                <a:chExt cx="3828850" cy="141825"/>
              </a:xfrm>
            </p:grpSpPr>
            <p:sp>
              <p:nvSpPr>
                <p:cNvPr id="17219" name="Google Shape;17219;p40"/>
                <p:cNvSpPr/>
                <p:nvPr/>
              </p:nvSpPr>
              <p:spPr>
                <a:xfrm>
                  <a:off x="2155975" y="238125"/>
                  <a:ext cx="1977500" cy="141825"/>
                </a:xfrm>
                <a:custGeom>
                  <a:rect b="b" l="l" r="r" t="t"/>
                  <a:pathLst>
                    <a:path extrusionOk="0" h="5673" w="79100">
                      <a:moveTo>
                        <a:pt x="68036" y="0"/>
                      </a:moveTo>
                      <a:cubicBezTo>
                        <a:pt x="67914" y="0"/>
                        <a:pt x="67803" y="71"/>
                        <a:pt x="67753" y="184"/>
                      </a:cubicBezTo>
                      <a:lnTo>
                        <a:pt x="66353" y="3208"/>
                      </a:lnTo>
                      <a:lnTo>
                        <a:pt x="63566" y="3208"/>
                      </a:lnTo>
                      <a:cubicBezTo>
                        <a:pt x="63496" y="3208"/>
                        <a:pt x="63434" y="3232"/>
                        <a:pt x="63379" y="3269"/>
                      </a:cubicBezTo>
                      <a:lnTo>
                        <a:pt x="62087" y="4218"/>
                      </a:lnTo>
                      <a:lnTo>
                        <a:pt x="58668" y="561"/>
                      </a:lnTo>
                      <a:cubicBezTo>
                        <a:pt x="58612" y="501"/>
                        <a:pt x="58531" y="467"/>
                        <a:pt x="58451" y="459"/>
                      </a:cubicBezTo>
                      <a:cubicBezTo>
                        <a:pt x="58385" y="459"/>
                        <a:pt x="58283" y="489"/>
                        <a:pt x="58223" y="549"/>
                      </a:cubicBezTo>
                      <a:lnTo>
                        <a:pt x="54809" y="3853"/>
                      </a:lnTo>
                      <a:lnTo>
                        <a:pt x="53834" y="3156"/>
                      </a:lnTo>
                      <a:cubicBezTo>
                        <a:pt x="53782" y="3117"/>
                        <a:pt x="53719" y="3098"/>
                        <a:pt x="53655" y="3098"/>
                      </a:cubicBezTo>
                      <a:cubicBezTo>
                        <a:pt x="53613" y="3098"/>
                        <a:pt x="53571" y="3106"/>
                        <a:pt x="53532" y="3122"/>
                      </a:cubicBezTo>
                      <a:lnTo>
                        <a:pt x="52405" y="3582"/>
                      </a:lnTo>
                      <a:lnTo>
                        <a:pt x="49461" y="3582"/>
                      </a:lnTo>
                      <a:lnTo>
                        <a:pt x="48648" y="3156"/>
                      </a:lnTo>
                      <a:cubicBezTo>
                        <a:pt x="48603" y="3133"/>
                        <a:pt x="48554" y="3120"/>
                        <a:pt x="48503" y="3120"/>
                      </a:cubicBezTo>
                      <a:cubicBezTo>
                        <a:pt x="48457" y="3120"/>
                        <a:pt x="48410" y="3131"/>
                        <a:pt x="48366" y="3153"/>
                      </a:cubicBezTo>
                      <a:lnTo>
                        <a:pt x="47668" y="3499"/>
                      </a:lnTo>
                      <a:lnTo>
                        <a:pt x="45835" y="1969"/>
                      </a:lnTo>
                      <a:cubicBezTo>
                        <a:pt x="45778" y="1924"/>
                        <a:pt x="45708" y="1900"/>
                        <a:pt x="45637" y="1900"/>
                      </a:cubicBezTo>
                      <a:cubicBezTo>
                        <a:pt x="45564" y="1900"/>
                        <a:pt x="45490" y="1926"/>
                        <a:pt x="45431" y="1977"/>
                      </a:cubicBezTo>
                      <a:lnTo>
                        <a:pt x="41977" y="4961"/>
                      </a:lnTo>
                      <a:lnTo>
                        <a:pt x="39043" y="2795"/>
                      </a:lnTo>
                      <a:cubicBezTo>
                        <a:pt x="38987" y="2753"/>
                        <a:pt x="38920" y="2732"/>
                        <a:pt x="38854" y="2732"/>
                      </a:cubicBezTo>
                      <a:cubicBezTo>
                        <a:pt x="38806" y="2732"/>
                        <a:pt x="38759" y="2742"/>
                        <a:pt x="38715" y="2764"/>
                      </a:cubicBezTo>
                      <a:lnTo>
                        <a:pt x="35740" y="4275"/>
                      </a:lnTo>
                      <a:lnTo>
                        <a:pt x="32048" y="1943"/>
                      </a:lnTo>
                      <a:cubicBezTo>
                        <a:pt x="31999" y="1913"/>
                        <a:pt x="31941" y="1897"/>
                        <a:pt x="31884" y="1897"/>
                      </a:cubicBezTo>
                      <a:cubicBezTo>
                        <a:pt x="31830" y="1897"/>
                        <a:pt x="31777" y="1911"/>
                        <a:pt x="31730" y="1940"/>
                      </a:cubicBezTo>
                      <a:lnTo>
                        <a:pt x="28297" y="3891"/>
                      </a:lnTo>
                      <a:lnTo>
                        <a:pt x="27276" y="3157"/>
                      </a:lnTo>
                      <a:cubicBezTo>
                        <a:pt x="27221" y="3118"/>
                        <a:pt x="27158" y="3098"/>
                        <a:pt x="27095" y="3098"/>
                      </a:cubicBezTo>
                      <a:cubicBezTo>
                        <a:pt x="27054" y="3098"/>
                        <a:pt x="27013" y="3107"/>
                        <a:pt x="26973" y="3123"/>
                      </a:cubicBezTo>
                      <a:lnTo>
                        <a:pt x="25847" y="3582"/>
                      </a:lnTo>
                      <a:lnTo>
                        <a:pt x="22897" y="3582"/>
                      </a:lnTo>
                      <a:lnTo>
                        <a:pt x="22089" y="3157"/>
                      </a:lnTo>
                      <a:cubicBezTo>
                        <a:pt x="22041" y="3133"/>
                        <a:pt x="21990" y="3121"/>
                        <a:pt x="21939" y="3121"/>
                      </a:cubicBezTo>
                      <a:cubicBezTo>
                        <a:pt x="21893" y="3121"/>
                        <a:pt x="21848" y="3131"/>
                        <a:pt x="21806" y="3153"/>
                      </a:cubicBezTo>
                      <a:lnTo>
                        <a:pt x="21075" y="3522"/>
                      </a:lnTo>
                      <a:lnTo>
                        <a:pt x="19222" y="2535"/>
                      </a:lnTo>
                      <a:cubicBezTo>
                        <a:pt x="19174" y="2510"/>
                        <a:pt x="19123" y="2498"/>
                        <a:pt x="19072" y="2498"/>
                      </a:cubicBezTo>
                      <a:cubicBezTo>
                        <a:pt x="18993" y="2498"/>
                        <a:pt x="18916" y="2528"/>
                        <a:pt x="18858" y="2588"/>
                      </a:cubicBezTo>
                      <a:lnTo>
                        <a:pt x="17085" y="4354"/>
                      </a:lnTo>
                      <a:lnTo>
                        <a:pt x="13985" y="1273"/>
                      </a:lnTo>
                      <a:cubicBezTo>
                        <a:pt x="13925" y="1213"/>
                        <a:pt x="13845" y="1184"/>
                        <a:pt x="13765" y="1184"/>
                      </a:cubicBezTo>
                      <a:cubicBezTo>
                        <a:pt x="13708" y="1184"/>
                        <a:pt x="13651" y="1199"/>
                        <a:pt x="13601" y="1228"/>
                      </a:cubicBezTo>
                      <a:lnTo>
                        <a:pt x="10358" y="3228"/>
                      </a:lnTo>
                      <a:lnTo>
                        <a:pt x="309" y="3228"/>
                      </a:lnTo>
                      <a:cubicBezTo>
                        <a:pt x="136" y="3228"/>
                        <a:pt x="0" y="3367"/>
                        <a:pt x="0" y="3541"/>
                      </a:cubicBezTo>
                      <a:cubicBezTo>
                        <a:pt x="0" y="3714"/>
                        <a:pt x="136" y="3853"/>
                        <a:pt x="309" y="3853"/>
                      </a:cubicBezTo>
                      <a:lnTo>
                        <a:pt x="10444" y="3853"/>
                      </a:lnTo>
                      <a:cubicBezTo>
                        <a:pt x="10500" y="3853"/>
                        <a:pt x="10560" y="3838"/>
                        <a:pt x="10611" y="3808"/>
                      </a:cubicBezTo>
                      <a:lnTo>
                        <a:pt x="13716" y="1890"/>
                      </a:lnTo>
                      <a:lnTo>
                        <a:pt x="16863" y="5018"/>
                      </a:lnTo>
                      <a:cubicBezTo>
                        <a:pt x="16926" y="5078"/>
                        <a:pt x="17007" y="5107"/>
                        <a:pt x="17087" y="5107"/>
                      </a:cubicBezTo>
                      <a:cubicBezTo>
                        <a:pt x="17167" y="5107"/>
                        <a:pt x="17246" y="5078"/>
                        <a:pt x="17307" y="5018"/>
                      </a:cubicBezTo>
                      <a:lnTo>
                        <a:pt x="19135" y="3194"/>
                      </a:lnTo>
                      <a:lnTo>
                        <a:pt x="20922" y="4147"/>
                      </a:lnTo>
                      <a:cubicBezTo>
                        <a:pt x="20969" y="4170"/>
                        <a:pt x="21018" y="4181"/>
                        <a:pt x="21067" y="4181"/>
                      </a:cubicBezTo>
                      <a:cubicBezTo>
                        <a:pt x="21114" y="4181"/>
                        <a:pt x="21161" y="4171"/>
                        <a:pt x="21205" y="4150"/>
                      </a:cubicBezTo>
                      <a:lnTo>
                        <a:pt x="21943" y="3782"/>
                      </a:lnTo>
                      <a:lnTo>
                        <a:pt x="22721" y="4192"/>
                      </a:lnTo>
                      <a:cubicBezTo>
                        <a:pt x="22721" y="4192"/>
                        <a:pt x="22771" y="4207"/>
                        <a:pt x="22822" y="4207"/>
                      </a:cubicBezTo>
                      <a:lnTo>
                        <a:pt x="25907" y="4207"/>
                      </a:lnTo>
                      <a:cubicBezTo>
                        <a:pt x="25948" y="4207"/>
                        <a:pt x="25987" y="4196"/>
                        <a:pt x="26024" y="4181"/>
                      </a:cubicBezTo>
                      <a:lnTo>
                        <a:pt x="27049" y="3763"/>
                      </a:lnTo>
                      <a:lnTo>
                        <a:pt x="28094" y="4517"/>
                      </a:lnTo>
                      <a:cubicBezTo>
                        <a:pt x="28149" y="4556"/>
                        <a:pt x="28214" y="4576"/>
                        <a:pt x="28279" y="4576"/>
                      </a:cubicBezTo>
                      <a:cubicBezTo>
                        <a:pt x="28332" y="4576"/>
                        <a:pt x="28385" y="4562"/>
                        <a:pt x="28433" y="4535"/>
                      </a:cubicBezTo>
                      <a:lnTo>
                        <a:pt x="31872" y="2577"/>
                      </a:lnTo>
                      <a:lnTo>
                        <a:pt x="35558" y="4893"/>
                      </a:lnTo>
                      <a:cubicBezTo>
                        <a:pt x="35607" y="4927"/>
                        <a:pt x="35665" y="4944"/>
                        <a:pt x="35723" y="4944"/>
                      </a:cubicBezTo>
                      <a:cubicBezTo>
                        <a:pt x="35773" y="4944"/>
                        <a:pt x="35822" y="4932"/>
                        <a:pt x="35866" y="4908"/>
                      </a:cubicBezTo>
                      <a:lnTo>
                        <a:pt x="38825" y="3409"/>
                      </a:lnTo>
                      <a:lnTo>
                        <a:pt x="41805" y="5612"/>
                      </a:lnTo>
                      <a:cubicBezTo>
                        <a:pt x="41860" y="5654"/>
                        <a:pt x="41926" y="5672"/>
                        <a:pt x="41993" y="5672"/>
                      </a:cubicBezTo>
                      <a:cubicBezTo>
                        <a:pt x="42063" y="5672"/>
                        <a:pt x="42138" y="5646"/>
                        <a:pt x="42194" y="5597"/>
                      </a:cubicBezTo>
                      <a:lnTo>
                        <a:pt x="45639" y="2622"/>
                      </a:lnTo>
                      <a:lnTo>
                        <a:pt x="47426" y="4113"/>
                      </a:lnTo>
                      <a:cubicBezTo>
                        <a:pt x="47484" y="4159"/>
                        <a:pt x="47556" y="4182"/>
                        <a:pt x="47628" y="4182"/>
                      </a:cubicBezTo>
                      <a:cubicBezTo>
                        <a:pt x="47677" y="4182"/>
                        <a:pt x="47725" y="4171"/>
                        <a:pt x="47769" y="4150"/>
                      </a:cubicBezTo>
                      <a:lnTo>
                        <a:pt x="48502" y="3782"/>
                      </a:lnTo>
                      <a:lnTo>
                        <a:pt x="49234" y="4173"/>
                      </a:lnTo>
                      <a:cubicBezTo>
                        <a:pt x="49279" y="4192"/>
                        <a:pt x="49330" y="4207"/>
                        <a:pt x="49380" y="4207"/>
                      </a:cubicBezTo>
                      <a:lnTo>
                        <a:pt x="52466" y="4207"/>
                      </a:lnTo>
                      <a:cubicBezTo>
                        <a:pt x="52506" y="4207"/>
                        <a:pt x="52547" y="4195"/>
                        <a:pt x="52582" y="4181"/>
                      </a:cubicBezTo>
                      <a:lnTo>
                        <a:pt x="53608" y="3762"/>
                      </a:lnTo>
                      <a:lnTo>
                        <a:pt x="54652" y="4516"/>
                      </a:lnTo>
                      <a:cubicBezTo>
                        <a:pt x="54709" y="4554"/>
                        <a:pt x="54774" y="4574"/>
                        <a:pt x="54838" y="4574"/>
                      </a:cubicBezTo>
                      <a:cubicBezTo>
                        <a:pt x="54917" y="4574"/>
                        <a:pt x="54995" y="4544"/>
                        <a:pt x="55057" y="4486"/>
                      </a:cubicBezTo>
                      <a:lnTo>
                        <a:pt x="58430" y="1216"/>
                      </a:lnTo>
                      <a:lnTo>
                        <a:pt x="61818" y="4843"/>
                      </a:lnTo>
                      <a:cubicBezTo>
                        <a:pt x="61879" y="4910"/>
                        <a:pt x="61962" y="4944"/>
                        <a:pt x="62046" y="4944"/>
                      </a:cubicBezTo>
                      <a:cubicBezTo>
                        <a:pt x="62111" y="4944"/>
                        <a:pt x="62176" y="4924"/>
                        <a:pt x="62233" y="4885"/>
                      </a:cubicBezTo>
                      <a:lnTo>
                        <a:pt x="63667" y="3835"/>
                      </a:lnTo>
                      <a:lnTo>
                        <a:pt x="66551" y="3835"/>
                      </a:lnTo>
                      <a:cubicBezTo>
                        <a:pt x="66671" y="3835"/>
                        <a:pt x="66783" y="3762"/>
                        <a:pt x="66834" y="3654"/>
                      </a:cubicBezTo>
                      <a:lnTo>
                        <a:pt x="68036" y="1061"/>
                      </a:lnTo>
                      <a:lnTo>
                        <a:pt x="69237" y="3691"/>
                      </a:lnTo>
                      <a:cubicBezTo>
                        <a:pt x="69287" y="3805"/>
                        <a:pt x="69401" y="3871"/>
                        <a:pt x="69520" y="3871"/>
                      </a:cubicBezTo>
                      <a:cubicBezTo>
                        <a:pt x="69547" y="3871"/>
                        <a:pt x="69574" y="3868"/>
                        <a:pt x="69600" y="3861"/>
                      </a:cubicBezTo>
                      <a:lnTo>
                        <a:pt x="70500" y="3615"/>
                      </a:lnTo>
                      <a:lnTo>
                        <a:pt x="71469" y="3853"/>
                      </a:lnTo>
                      <a:lnTo>
                        <a:pt x="78786" y="3853"/>
                      </a:lnTo>
                      <a:cubicBezTo>
                        <a:pt x="78959" y="3853"/>
                        <a:pt x="79100" y="3710"/>
                        <a:pt x="79100" y="3541"/>
                      </a:cubicBezTo>
                      <a:cubicBezTo>
                        <a:pt x="79100" y="3371"/>
                        <a:pt x="78959" y="3228"/>
                        <a:pt x="78786" y="3228"/>
                      </a:cubicBezTo>
                      <a:lnTo>
                        <a:pt x="71546" y="3239"/>
                      </a:lnTo>
                      <a:lnTo>
                        <a:pt x="70571" y="2990"/>
                      </a:lnTo>
                      <a:cubicBezTo>
                        <a:pt x="70548" y="2983"/>
                        <a:pt x="70523" y="2980"/>
                        <a:pt x="70499" y="2980"/>
                      </a:cubicBezTo>
                      <a:cubicBezTo>
                        <a:pt x="70470" y="2980"/>
                        <a:pt x="70441" y="2984"/>
                        <a:pt x="70414" y="2990"/>
                      </a:cubicBezTo>
                      <a:lnTo>
                        <a:pt x="69691" y="3187"/>
                      </a:lnTo>
                      <a:lnTo>
                        <a:pt x="68317" y="184"/>
                      </a:lnTo>
                      <a:cubicBezTo>
                        <a:pt x="68267" y="71"/>
                        <a:pt x="68156" y="0"/>
                        <a:pt x="68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0" name="Google Shape;17220;p40"/>
                <p:cNvSpPr/>
                <p:nvPr/>
              </p:nvSpPr>
              <p:spPr>
                <a:xfrm>
                  <a:off x="4102500" y="249600"/>
                  <a:ext cx="1882325" cy="130350"/>
                </a:xfrm>
                <a:custGeom>
                  <a:rect b="b" l="l" r="r" t="t"/>
                  <a:pathLst>
                    <a:path extrusionOk="0" h="5214" w="75293">
                      <a:moveTo>
                        <a:pt x="50204" y="0"/>
                      </a:moveTo>
                      <a:cubicBezTo>
                        <a:pt x="50134" y="11"/>
                        <a:pt x="50037" y="30"/>
                        <a:pt x="49982" y="90"/>
                      </a:cubicBezTo>
                      <a:lnTo>
                        <a:pt x="46563" y="3394"/>
                      </a:lnTo>
                      <a:lnTo>
                        <a:pt x="45589" y="2697"/>
                      </a:lnTo>
                      <a:cubicBezTo>
                        <a:pt x="45537" y="2658"/>
                        <a:pt x="45473" y="2639"/>
                        <a:pt x="45410" y="2639"/>
                      </a:cubicBezTo>
                      <a:cubicBezTo>
                        <a:pt x="45369" y="2639"/>
                        <a:pt x="45328" y="2647"/>
                        <a:pt x="45290" y="2663"/>
                      </a:cubicBezTo>
                      <a:lnTo>
                        <a:pt x="44159" y="3123"/>
                      </a:lnTo>
                      <a:lnTo>
                        <a:pt x="41216" y="3123"/>
                      </a:lnTo>
                      <a:lnTo>
                        <a:pt x="40407" y="2697"/>
                      </a:lnTo>
                      <a:cubicBezTo>
                        <a:pt x="40360" y="2674"/>
                        <a:pt x="40308" y="2661"/>
                        <a:pt x="40257" y="2661"/>
                      </a:cubicBezTo>
                      <a:cubicBezTo>
                        <a:pt x="40210" y="2661"/>
                        <a:pt x="40163" y="2672"/>
                        <a:pt x="40119" y="2694"/>
                      </a:cubicBezTo>
                      <a:lnTo>
                        <a:pt x="39428" y="3040"/>
                      </a:lnTo>
                      <a:lnTo>
                        <a:pt x="37589" y="1510"/>
                      </a:lnTo>
                      <a:cubicBezTo>
                        <a:pt x="37532" y="1465"/>
                        <a:pt x="37462" y="1441"/>
                        <a:pt x="37391" y="1441"/>
                      </a:cubicBezTo>
                      <a:cubicBezTo>
                        <a:pt x="37318" y="1441"/>
                        <a:pt x="37244" y="1467"/>
                        <a:pt x="37185" y="1518"/>
                      </a:cubicBezTo>
                      <a:lnTo>
                        <a:pt x="33731" y="4502"/>
                      </a:lnTo>
                      <a:lnTo>
                        <a:pt x="30797" y="2336"/>
                      </a:lnTo>
                      <a:cubicBezTo>
                        <a:pt x="30741" y="2294"/>
                        <a:pt x="30675" y="2273"/>
                        <a:pt x="30608" y="2273"/>
                      </a:cubicBezTo>
                      <a:cubicBezTo>
                        <a:pt x="30560" y="2273"/>
                        <a:pt x="30513" y="2283"/>
                        <a:pt x="30468" y="2305"/>
                      </a:cubicBezTo>
                      <a:lnTo>
                        <a:pt x="27494" y="3816"/>
                      </a:lnTo>
                      <a:lnTo>
                        <a:pt x="23802" y="1484"/>
                      </a:lnTo>
                      <a:cubicBezTo>
                        <a:pt x="23753" y="1454"/>
                        <a:pt x="23698" y="1439"/>
                        <a:pt x="23643" y="1439"/>
                      </a:cubicBezTo>
                      <a:cubicBezTo>
                        <a:pt x="23589" y="1439"/>
                        <a:pt x="23534" y="1453"/>
                        <a:pt x="23484" y="1481"/>
                      </a:cubicBezTo>
                      <a:lnTo>
                        <a:pt x="20050" y="3432"/>
                      </a:lnTo>
                      <a:lnTo>
                        <a:pt x="19030" y="2698"/>
                      </a:lnTo>
                      <a:cubicBezTo>
                        <a:pt x="18975" y="2659"/>
                        <a:pt x="18913" y="2639"/>
                        <a:pt x="18850" y="2639"/>
                      </a:cubicBezTo>
                      <a:cubicBezTo>
                        <a:pt x="18809" y="2639"/>
                        <a:pt x="18767" y="2648"/>
                        <a:pt x="18728" y="2664"/>
                      </a:cubicBezTo>
                      <a:lnTo>
                        <a:pt x="17600" y="3123"/>
                      </a:lnTo>
                      <a:lnTo>
                        <a:pt x="14652" y="3123"/>
                      </a:lnTo>
                      <a:lnTo>
                        <a:pt x="13844" y="2698"/>
                      </a:lnTo>
                      <a:cubicBezTo>
                        <a:pt x="13799" y="2674"/>
                        <a:pt x="13748" y="2662"/>
                        <a:pt x="13697" y="2662"/>
                      </a:cubicBezTo>
                      <a:cubicBezTo>
                        <a:pt x="13651" y="2662"/>
                        <a:pt x="13604" y="2672"/>
                        <a:pt x="13561" y="2694"/>
                      </a:cubicBezTo>
                      <a:lnTo>
                        <a:pt x="12828" y="3063"/>
                      </a:lnTo>
                      <a:lnTo>
                        <a:pt x="10980" y="2076"/>
                      </a:lnTo>
                      <a:cubicBezTo>
                        <a:pt x="10933" y="2051"/>
                        <a:pt x="10881" y="2039"/>
                        <a:pt x="10830" y="2039"/>
                      </a:cubicBezTo>
                      <a:cubicBezTo>
                        <a:pt x="10749" y="2039"/>
                        <a:pt x="10670" y="2069"/>
                        <a:pt x="10611" y="2129"/>
                      </a:cubicBezTo>
                      <a:lnTo>
                        <a:pt x="8839" y="3895"/>
                      </a:lnTo>
                      <a:lnTo>
                        <a:pt x="5738" y="814"/>
                      </a:lnTo>
                      <a:cubicBezTo>
                        <a:pt x="5679" y="754"/>
                        <a:pt x="5601" y="725"/>
                        <a:pt x="5521" y="725"/>
                      </a:cubicBezTo>
                      <a:cubicBezTo>
                        <a:pt x="5464" y="725"/>
                        <a:pt x="5406" y="740"/>
                        <a:pt x="5354" y="769"/>
                      </a:cubicBezTo>
                      <a:lnTo>
                        <a:pt x="2112" y="2769"/>
                      </a:lnTo>
                      <a:lnTo>
                        <a:pt x="314" y="2769"/>
                      </a:lnTo>
                      <a:cubicBezTo>
                        <a:pt x="138" y="2769"/>
                        <a:pt x="1" y="2908"/>
                        <a:pt x="1" y="3082"/>
                      </a:cubicBezTo>
                      <a:cubicBezTo>
                        <a:pt x="1" y="3255"/>
                        <a:pt x="138" y="3394"/>
                        <a:pt x="314" y="3394"/>
                      </a:cubicBezTo>
                      <a:lnTo>
                        <a:pt x="2198" y="3394"/>
                      </a:lnTo>
                      <a:cubicBezTo>
                        <a:pt x="2259" y="3394"/>
                        <a:pt x="2314" y="3379"/>
                        <a:pt x="2365" y="3349"/>
                      </a:cubicBezTo>
                      <a:lnTo>
                        <a:pt x="5476" y="1431"/>
                      </a:lnTo>
                      <a:lnTo>
                        <a:pt x="8622" y="4559"/>
                      </a:lnTo>
                      <a:cubicBezTo>
                        <a:pt x="8682" y="4619"/>
                        <a:pt x="8762" y="4648"/>
                        <a:pt x="8841" y="4648"/>
                      </a:cubicBezTo>
                      <a:cubicBezTo>
                        <a:pt x="8921" y="4648"/>
                        <a:pt x="9000" y="4619"/>
                        <a:pt x="9060" y="4559"/>
                      </a:cubicBezTo>
                      <a:lnTo>
                        <a:pt x="10889" y="2735"/>
                      </a:lnTo>
                      <a:lnTo>
                        <a:pt x="12677" y="3688"/>
                      </a:lnTo>
                      <a:cubicBezTo>
                        <a:pt x="12723" y="3711"/>
                        <a:pt x="12774" y="3722"/>
                        <a:pt x="12824" y="3722"/>
                      </a:cubicBezTo>
                      <a:cubicBezTo>
                        <a:pt x="12872" y="3722"/>
                        <a:pt x="12921" y="3712"/>
                        <a:pt x="12965" y="3691"/>
                      </a:cubicBezTo>
                      <a:lnTo>
                        <a:pt x="13697" y="3323"/>
                      </a:lnTo>
                      <a:lnTo>
                        <a:pt x="14435" y="3714"/>
                      </a:lnTo>
                      <a:cubicBezTo>
                        <a:pt x="14475" y="3733"/>
                        <a:pt x="14526" y="3748"/>
                        <a:pt x="14576" y="3748"/>
                      </a:cubicBezTo>
                      <a:lnTo>
                        <a:pt x="17662" y="3748"/>
                      </a:lnTo>
                      <a:cubicBezTo>
                        <a:pt x="17701" y="3748"/>
                        <a:pt x="17777" y="3722"/>
                        <a:pt x="17777" y="3722"/>
                      </a:cubicBezTo>
                      <a:lnTo>
                        <a:pt x="18802" y="3304"/>
                      </a:lnTo>
                      <a:lnTo>
                        <a:pt x="19848" y="4058"/>
                      </a:lnTo>
                      <a:cubicBezTo>
                        <a:pt x="19904" y="4097"/>
                        <a:pt x="19968" y="4117"/>
                        <a:pt x="20033" y="4117"/>
                      </a:cubicBezTo>
                      <a:cubicBezTo>
                        <a:pt x="20086" y="4117"/>
                        <a:pt x="20139" y="4103"/>
                        <a:pt x="20187" y="4076"/>
                      </a:cubicBezTo>
                      <a:lnTo>
                        <a:pt x="23630" y="2118"/>
                      </a:lnTo>
                      <a:lnTo>
                        <a:pt x="27312" y="4434"/>
                      </a:lnTo>
                      <a:cubicBezTo>
                        <a:pt x="27361" y="4468"/>
                        <a:pt x="27418" y="4485"/>
                        <a:pt x="27476" y="4485"/>
                      </a:cubicBezTo>
                      <a:cubicBezTo>
                        <a:pt x="27525" y="4485"/>
                        <a:pt x="27574" y="4473"/>
                        <a:pt x="27621" y="4449"/>
                      </a:cubicBezTo>
                      <a:lnTo>
                        <a:pt x="30579" y="2950"/>
                      </a:lnTo>
                      <a:lnTo>
                        <a:pt x="33559" y="5153"/>
                      </a:lnTo>
                      <a:cubicBezTo>
                        <a:pt x="33614" y="5195"/>
                        <a:pt x="33680" y="5213"/>
                        <a:pt x="33746" y="5213"/>
                      </a:cubicBezTo>
                      <a:cubicBezTo>
                        <a:pt x="33816" y="5213"/>
                        <a:pt x="33893" y="5187"/>
                        <a:pt x="33948" y="5138"/>
                      </a:cubicBezTo>
                      <a:lnTo>
                        <a:pt x="37392" y="2162"/>
                      </a:lnTo>
                      <a:lnTo>
                        <a:pt x="39185" y="3654"/>
                      </a:lnTo>
                      <a:cubicBezTo>
                        <a:pt x="39240" y="3699"/>
                        <a:pt x="39312" y="3724"/>
                        <a:pt x="39385" y="3724"/>
                      </a:cubicBezTo>
                      <a:cubicBezTo>
                        <a:pt x="39432" y="3724"/>
                        <a:pt x="39480" y="3714"/>
                        <a:pt x="39524" y="3691"/>
                      </a:cubicBezTo>
                      <a:lnTo>
                        <a:pt x="40255" y="3322"/>
                      </a:lnTo>
                      <a:lnTo>
                        <a:pt x="40993" y="3714"/>
                      </a:lnTo>
                      <a:cubicBezTo>
                        <a:pt x="41038" y="3733"/>
                        <a:pt x="41083" y="3748"/>
                        <a:pt x="41133" y="3748"/>
                      </a:cubicBezTo>
                      <a:lnTo>
                        <a:pt x="44219" y="3748"/>
                      </a:lnTo>
                      <a:cubicBezTo>
                        <a:pt x="44260" y="3748"/>
                        <a:pt x="44341" y="3722"/>
                        <a:pt x="44341" y="3722"/>
                      </a:cubicBezTo>
                      <a:lnTo>
                        <a:pt x="45366" y="3303"/>
                      </a:lnTo>
                      <a:lnTo>
                        <a:pt x="46411" y="4057"/>
                      </a:lnTo>
                      <a:cubicBezTo>
                        <a:pt x="46465" y="4097"/>
                        <a:pt x="46528" y="4116"/>
                        <a:pt x="46590" y="4116"/>
                      </a:cubicBezTo>
                      <a:cubicBezTo>
                        <a:pt x="46669" y="4116"/>
                        <a:pt x="46748" y="4086"/>
                        <a:pt x="46810" y="4027"/>
                      </a:cubicBezTo>
                      <a:lnTo>
                        <a:pt x="50184" y="757"/>
                      </a:lnTo>
                      <a:lnTo>
                        <a:pt x="53573" y="4384"/>
                      </a:lnTo>
                      <a:cubicBezTo>
                        <a:pt x="53636" y="4451"/>
                        <a:pt x="53720" y="4486"/>
                        <a:pt x="53805" y="4486"/>
                      </a:cubicBezTo>
                      <a:cubicBezTo>
                        <a:pt x="53869" y="4486"/>
                        <a:pt x="53932" y="4467"/>
                        <a:pt x="53987" y="4426"/>
                      </a:cubicBezTo>
                      <a:lnTo>
                        <a:pt x="55420" y="3376"/>
                      </a:lnTo>
                      <a:lnTo>
                        <a:pt x="58339" y="3376"/>
                      </a:lnTo>
                      <a:cubicBezTo>
                        <a:pt x="58339" y="3376"/>
                        <a:pt x="58370" y="3371"/>
                        <a:pt x="58401" y="3360"/>
                      </a:cubicBezTo>
                      <a:lnTo>
                        <a:pt x="59789" y="2935"/>
                      </a:lnTo>
                      <a:lnTo>
                        <a:pt x="61178" y="3394"/>
                      </a:lnTo>
                      <a:cubicBezTo>
                        <a:pt x="61209" y="3406"/>
                        <a:pt x="61241" y="3412"/>
                        <a:pt x="61275" y="3412"/>
                      </a:cubicBezTo>
                      <a:cubicBezTo>
                        <a:pt x="61302" y="3412"/>
                        <a:pt x="61330" y="3408"/>
                        <a:pt x="61359" y="3402"/>
                      </a:cubicBezTo>
                      <a:lnTo>
                        <a:pt x="62254" y="3156"/>
                      </a:lnTo>
                      <a:lnTo>
                        <a:pt x="63223" y="3394"/>
                      </a:lnTo>
                      <a:lnTo>
                        <a:pt x="74980" y="3394"/>
                      </a:lnTo>
                      <a:cubicBezTo>
                        <a:pt x="75151" y="3394"/>
                        <a:pt x="75293" y="3251"/>
                        <a:pt x="75293" y="3082"/>
                      </a:cubicBezTo>
                      <a:cubicBezTo>
                        <a:pt x="75293" y="2912"/>
                        <a:pt x="75151" y="2769"/>
                        <a:pt x="74980" y="2769"/>
                      </a:cubicBezTo>
                      <a:lnTo>
                        <a:pt x="63304" y="2780"/>
                      </a:lnTo>
                      <a:lnTo>
                        <a:pt x="62330" y="2531"/>
                      </a:lnTo>
                      <a:cubicBezTo>
                        <a:pt x="62302" y="2524"/>
                        <a:pt x="62274" y="2520"/>
                        <a:pt x="62246" y="2520"/>
                      </a:cubicBezTo>
                      <a:cubicBezTo>
                        <a:pt x="62219" y="2520"/>
                        <a:pt x="62192" y="2524"/>
                        <a:pt x="62167" y="2531"/>
                      </a:cubicBezTo>
                      <a:lnTo>
                        <a:pt x="61283" y="2773"/>
                      </a:lnTo>
                      <a:lnTo>
                        <a:pt x="59890" y="2309"/>
                      </a:lnTo>
                      <a:cubicBezTo>
                        <a:pt x="59860" y="2299"/>
                        <a:pt x="59827" y="2295"/>
                        <a:pt x="59794" y="2295"/>
                      </a:cubicBezTo>
                      <a:cubicBezTo>
                        <a:pt x="59761" y="2295"/>
                        <a:pt x="59728" y="2299"/>
                        <a:pt x="59698" y="2309"/>
                      </a:cubicBezTo>
                      <a:lnTo>
                        <a:pt x="58259" y="2749"/>
                      </a:lnTo>
                      <a:lnTo>
                        <a:pt x="55319" y="2749"/>
                      </a:lnTo>
                      <a:cubicBezTo>
                        <a:pt x="55255" y="2749"/>
                        <a:pt x="55189" y="2773"/>
                        <a:pt x="55133" y="2810"/>
                      </a:cubicBezTo>
                      <a:lnTo>
                        <a:pt x="53840" y="3759"/>
                      </a:lnTo>
                      <a:lnTo>
                        <a:pt x="50427" y="102"/>
                      </a:lnTo>
                      <a:cubicBezTo>
                        <a:pt x="50366" y="42"/>
                        <a:pt x="50291" y="8"/>
                        <a:pt x="50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1" name="Google Shape;17221;p40"/>
              <p:cNvGrpSpPr/>
              <p:nvPr/>
            </p:nvGrpSpPr>
            <p:grpSpPr>
              <a:xfrm>
                <a:off x="764275" y="990950"/>
                <a:ext cx="3828825" cy="330218"/>
                <a:chOff x="2155975" y="503350"/>
                <a:chExt cx="3828825" cy="370200"/>
              </a:xfrm>
            </p:grpSpPr>
            <p:sp>
              <p:nvSpPr>
                <p:cNvPr id="17222" name="Google Shape;17222;p40"/>
                <p:cNvSpPr/>
                <p:nvPr/>
              </p:nvSpPr>
              <p:spPr>
                <a:xfrm>
                  <a:off x="2155975" y="503350"/>
                  <a:ext cx="483425" cy="370200"/>
                </a:xfrm>
                <a:custGeom>
                  <a:rect b="b" l="l" r="r" t="t"/>
                  <a:pathLst>
                    <a:path extrusionOk="0" h="14808" w="19337">
                      <a:moveTo>
                        <a:pt x="10127" y="0"/>
                      </a:moveTo>
                      <a:cubicBezTo>
                        <a:pt x="9992" y="0"/>
                        <a:pt x="9862" y="121"/>
                        <a:pt x="9838" y="269"/>
                      </a:cubicBezTo>
                      <a:lnTo>
                        <a:pt x="8388" y="9850"/>
                      </a:lnTo>
                      <a:lnTo>
                        <a:pt x="309" y="9850"/>
                      </a:lnTo>
                      <a:cubicBezTo>
                        <a:pt x="136" y="9850"/>
                        <a:pt x="0" y="9990"/>
                        <a:pt x="0" y="10163"/>
                      </a:cubicBezTo>
                      <a:cubicBezTo>
                        <a:pt x="0" y="10336"/>
                        <a:pt x="136" y="10480"/>
                        <a:pt x="309" y="10480"/>
                      </a:cubicBezTo>
                      <a:lnTo>
                        <a:pt x="8657" y="10480"/>
                      </a:lnTo>
                      <a:cubicBezTo>
                        <a:pt x="8813" y="10480"/>
                        <a:pt x="8944" y="10362"/>
                        <a:pt x="8965" y="10209"/>
                      </a:cubicBezTo>
                      <a:lnTo>
                        <a:pt x="10166" y="2275"/>
                      </a:lnTo>
                      <a:lnTo>
                        <a:pt x="12266" y="14544"/>
                      </a:lnTo>
                      <a:cubicBezTo>
                        <a:pt x="12292" y="14691"/>
                        <a:pt x="12419" y="14800"/>
                        <a:pt x="12565" y="14808"/>
                      </a:cubicBezTo>
                      <a:lnTo>
                        <a:pt x="12574" y="14808"/>
                      </a:lnTo>
                      <a:cubicBezTo>
                        <a:pt x="12721" y="14808"/>
                        <a:pt x="12848" y="14706"/>
                        <a:pt x="12877" y="14559"/>
                      </a:cubicBezTo>
                      <a:lnTo>
                        <a:pt x="14084" y="9150"/>
                      </a:lnTo>
                      <a:lnTo>
                        <a:pt x="14428" y="10216"/>
                      </a:lnTo>
                      <a:cubicBezTo>
                        <a:pt x="14469" y="10325"/>
                        <a:pt x="14565" y="10409"/>
                        <a:pt x="14685" y="10427"/>
                      </a:cubicBezTo>
                      <a:cubicBezTo>
                        <a:pt x="14698" y="10429"/>
                        <a:pt x="14711" y="10429"/>
                        <a:pt x="14723" y="10429"/>
                      </a:cubicBezTo>
                      <a:cubicBezTo>
                        <a:pt x="14830" y="10429"/>
                        <a:pt x="14925" y="10376"/>
                        <a:pt x="14984" y="10291"/>
                      </a:cubicBezTo>
                      <a:lnTo>
                        <a:pt x="15317" y="9798"/>
                      </a:lnTo>
                      <a:lnTo>
                        <a:pt x="15655" y="10333"/>
                      </a:lnTo>
                      <a:cubicBezTo>
                        <a:pt x="15716" y="10423"/>
                        <a:pt x="15811" y="10480"/>
                        <a:pt x="15918" y="10480"/>
                      </a:cubicBezTo>
                      <a:lnTo>
                        <a:pt x="19023" y="10480"/>
                      </a:lnTo>
                      <a:cubicBezTo>
                        <a:pt x="19195" y="10480"/>
                        <a:pt x="19337" y="10333"/>
                        <a:pt x="19337" y="10163"/>
                      </a:cubicBezTo>
                      <a:cubicBezTo>
                        <a:pt x="19337" y="9994"/>
                        <a:pt x="19195" y="9850"/>
                        <a:pt x="19023" y="9850"/>
                      </a:cubicBezTo>
                      <a:lnTo>
                        <a:pt x="16089" y="9850"/>
                      </a:lnTo>
                      <a:lnTo>
                        <a:pt x="15585" y="9060"/>
                      </a:lnTo>
                      <a:cubicBezTo>
                        <a:pt x="15530" y="8973"/>
                        <a:pt x="15433" y="8916"/>
                        <a:pt x="15327" y="8916"/>
                      </a:cubicBezTo>
                      <a:cubicBezTo>
                        <a:pt x="15220" y="8947"/>
                        <a:pt x="15125" y="8969"/>
                        <a:pt x="15065" y="9052"/>
                      </a:cubicBezTo>
                      <a:lnTo>
                        <a:pt x="14827" y="9406"/>
                      </a:lnTo>
                      <a:lnTo>
                        <a:pt x="14327" y="7866"/>
                      </a:lnTo>
                      <a:cubicBezTo>
                        <a:pt x="14283" y="7740"/>
                        <a:pt x="14162" y="7655"/>
                        <a:pt x="14025" y="7655"/>
                      </a:cubicBezTo>
                      <a:cubicBezTo>
                        <a:pt x="14021" y="7655"/>
                        <a:pt x="14018" y="7655"/>
                        <a:pt x="14014" y="7655"/>
                      </a:cubicBezTo>
                      <a:cubicBezTo>
                        <a:pt x="13873" y="7658"/>
                        <a:pt x="13757" y="7760"/>
                        <a:pt x="13726" y="7895"/>
                      </a:cubicBezTo>
                      <a:lnTo>
                        <a:pt x="12615" y="12876"/>
                      </a:lnTo>
                      <a:lnTo>
                        <a:pt x="10454" y="261"/>
                      </a:lnTo>
                      <a:cubicBezTo>
                        <a:pt x="10429" y="110"/>
                        <a:pt x="10297" y="1"/>
                        <a:pt x="10146" y="1"/>
                      </a:cubicBezTo>
                      <a:cubicBezTo>
                        <a:pt x="10139" y="1"/>
                        <a:pt x="10133" y="0"/>
                        <a:pt x="10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3" name="Google Shape;17223;p40"/>
                <p:cNvSpPr/>
                <p:nvPr/>
              </p:nvSpPr>
              <p:spPr>
                <a:xfrm>
                  <a:off x="2615650" y="503375"/>
                  <a:ext cx="483425" cy="370175"/>
                </a:xfrm>
                <a:custGeom>
                  <a:rect b="b" l="l" r="r" t="t"/>
                  <a:pathLst>
                    <a:path extrusionOk="0" h="14807" w="19337">
                      <a:moveTo>
                        <a:pt x="10147" y="0"/>
                      </a:moveTo>
                      <a:cubicBezTo>
                        <a:pt x="9994" y="3"/>
                        <a:pt x="9864" y="113"/>
                        <a:pt x="9843" y="268"/>
                      </a:cubicBezTo>
                      <a:lnTo>
                        <a:pt x="8393" y="9849"/>
                      </a:lnTo>
                      <a:lnTo>
                        <a:pt x="314" y="9849"/>
                      </a:lnTo>
                      <a:cubicBezTo>
                        <a:pt x="142" y="9849"/>
                        <a:pt x="0" y="9989"/>
                        <a:pt x="0" y="10162"/>
                      </a:cubicBezTo>
                      <a:cubicBezTo>
                        <a:pt x="0" y="10335"/>
                        <a:pt x="142" y="10479"/>
                        <a:pt x="314" y="10479"/>
                      </a:cubicBezTo>
                      <a:lnTo>
                        <a:pt x="8662" y="10479"/>
                      </a:lnTo>
                      <a:cubicBezTo>
                        <a:pt x="8813" y="10479"/>
                        <a:pt x="8945" y="10361"/>
                        <a:pt x="8970" y="10208"/>
                      </a:cubicBezTo>
                      <a:lnTo>
                        <a:pt x="10172" y="2274"/>
                      </a:lnTo>
                      <a:lnTo>
                        <a:pt x="12267" y="14543"/>
                      </a:lnTo>
                      <a:cubicBezTo>
                        <a:pt x="12297" y="14690"/>
                        <a:pt x="12419" y="14799"/>
                        <a:pt x="12570" y="14807"/>
                      </a:cubicBezTo>
                      <a:lnTo>
                        <a:pt x="12575" y="14807"/>
                      </a:lnTo>
                      <a:cubicBezTo>
                        <a:pt x="12721" y="14807"/>
                        <a:pt x="12849" y="14705"/>
                        <a:pt x="12884" y="14558"/>
                      </a:cubicBezTo>
                      <a:lnTo>
                        <a:pt x="14091" y="9149"/>
                      </a:lnTo>
                      <a:lnTo>
                        <a:pt x="14433" y="10215"/>
                      </a:lnTo>
                      <a:cubicBezTo>
                        <a:pt x="14469" y="10324"/>
                        <a:pt x="14570" y="10408"/>
                        <a:pt x="14686" y="10426"/>
                      </a:cubicBezTo>
                      <a:cubicBezTo>
                        <a:pt x="14700" y="10428"/>
                        <a:pt x="14714" y="10429"/>
                        <a:pt x="14728" y="10429"/>
                      </a:cubicBezTo>
                      <a:cubicBezTo>
                        <a:pt x="14833" y="10429"/>
                        <a:pt x="14931" y="10380"/>
                        <a:pt x="14989" y="10290"/>
                      </a:cubicBezTo>
                      <a:lnTo>
                        <a:pt x="15322" y="9797"/>
                      </a:lnTo>
                      <a:lnTo>
                        <a:pt x="15661" y="10332"/>
                      </a:lnTo>
                      <a:cubicBezTo>
                        <a:pt x="15716" y="10422"/>
                        <a:pt x="15817" y="10479"/>
                        <a:pt x="15923" y="10479"/>
                      </a:cubicBezTo>
                      <a:lnTo>
                        <a:pt x="19029" y="10479"/>
                      </a:lnTo>
                      <a:cubicBezTo>
                        <a:pt x="19201" y="10479"/>
                        <a:pt x="19337" y="10332"/>
                        <a:pt x="19337" y="10162"/>
                      </a:cubicBezTo>
                      <a:cubicBezTo>
                        <a:pt x="19337" y="9993"/>
                        <a:pt x="19201" y="9849"/>
                        <a:pt x="19029" y="9849"/>
                      </a:cubicBezTo>
                      <a:lnTo>
                        <a:pt x="16095" y="9849"/>
                      </a:lnTo>
                      <a:lnTo>
                        <a:pt x="15590" y="9059"/>
                      </a:lnTo>
                      <a:cubicBezTo>
                        <a:pt x="15534" y="8972"/>
                        <a:pt x="15439" y="8915"/>
                        <a:pt x="15332" y="8915"/>
                      </a:cubicBezTo>
                      <a:cubicBezTo>
                        <a:pt x="15237" y="8946"/>
                        <a:pt x="15125" y="8968"/>
                        <a:pt x="15070" y="9051"/>
                      </a:cubicBezTo>
                      <a:lnTo>
                        <a:pt x="14828" y="9405"/>
                      </a:lnTo>
                      <a:lnTo>
                        <a:pt x="14332" y="7865"/>
                      </a:lnTo>
                      <a:cubicBezTo>
                        <a:pt x="14288" y="7739"/>
                        <a:pt x="14167" y="7654"/>
                        <a:pt x="14030" y="7654"/>
                      </a:cubicBezTo>
                      <a:cubicBezTo>
                        <a:pt x="14026" y="7654"/>
                        <a:pt x="14023" y="7654"/>
                        <a:pt x="14020" y="7654"/>
                      </a:cubicBezTo>
                      <a:cubicBezTo>
                        <a:pt x="13878" y="7657"/>
                        <a:pt x="13762" y="7759"/>
                        <a:pt x="13727" y="7894"/>
                      </a:cubicBezTo>
                      <a:lnTo>
                        <a:pt x="12616" y="12875"/>
                      </a:lnTo>
                      <a:lnTo>
                        <a:pt x="10459" y="260"/>
                      </a:lnTo>
                      <a:cubicBezTo>
                        <a:pt x="10434" y="109"/>
                        <a:pt x="10298" y="19"/>
                        <a:pt x="101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4" name="Google Shape;17224;p40"/>
                <p:cNvSpPr/>
                <p:nvPr/>
              </p:nvSpPr>
              <p:spPr>
                <a:xfrm>
                  <a:off x="3535275" y="503375"/>
                  <a:ext cx="483425" cy="370175"/>
                </a:xfrm>
                <a:custGeom>
                  <a:rect b="b" l="l" r="r" t="t"/>
                  <a:pathLst>
                    <a:path extrusionOk="0" h="14807" w="19337">
                      <a:moveTo>
                        <a:pt x="10145" y="0"/>
                      </a:moveTo>
                      <a:cubicBezTo>
                        <a:pt x="9988" y="3"/>
                        <a:pt x="9862" y="113"/>
                        <a:pt x="9837" y="268"/>
                      </a:cubicBezTo>
                      <a:lnTo>
                        <a:pt x="8389" y="9849"/>
                      </a:lnTo>
                      <a:lnTo>
                        <a:pt x="308" y="9849"/>
                      </a:lnTo>
                      <a:cubicBezTo>
                        <a:pt x="136" y="9849"/>
                        <a:pt x="0" y="9989"/>
                        <a:pt x="0" y="10162"/>
                      </a:cubicBezTo>
                      <a:cubicBezTo>
                        <a:pt x="0" y="10335"/>
                        <a:pt x="136" y="10479"/>
                        <a:pt x="308" y="10479"/>
                      </a:cubicBezTo>
                      <a:lnTo>
                        <a:pt x="8655" y="10479"/>
                      </a:lnTo>
                      <a:cubicBezTo>
                        <a:pt x="8812" y="10479"/>
                        <a:pt x="8943" y="10361"/>
                        <a:pt x="8963" y="10208"/>
                      </a:cubicBezTo>
                      <a:lnTo>
                        <a:pt x="10166" y="2274"/>
                      </a:lnTo>
                      <a:lnTo>
                        <a:pt x="12267" y="14543"/>
                      </a:lnTo>
                      <a:cubicBezTo>
                        <a:pt x="12292" y="14690"/>
                        <a:pt x="12418" y="14799"/>
                        <a:pt x="12564" y="14807"/>
                      </a:cubicBezTo>
                      <a:lnTo>
                        <a:pt x="12575" y="14807"/>
                      </a:lnTo>
                      <a:cubicBezTo>
                        <a:pt x="12721" y="14807"/>
                        <a:pt x="12847" y="14705"/>
                        <a:pt x="12878" y="14558"/>
                      </a:cubicBezTo>
                      <a:lnTo>
                        <a:pt x="14084" y="9149"/>
                      </a:lnTo>
                      <a:lnTo>
                        <a:pt x="14427" y="10215"/>
                      </a:lnTo>
                      <a:cubicBezTo>
                        <a:pt x="14468" y="10324"/>
                        <a:pt x="14564" y="10408"/>
                        <a:pt x="14685" y="10426"/>
                      </a:cubicBezTo>
                      <a:cubicBezTo>
                        <a:pt x="14698" y="10428"/>
                        <a:pt x="14710" y="10428"/>
                        <a:pt x="14723" y="10428"/>
                      </a:cubicBezTo>
                      <a:cubicBezTo>
                        <a:pt x="14829" y="10428"/>
                        <a:pt x="14925" y="10375"/>
                        <a:pt x="14989" y="10290"/>
                      </a:cubicBezTo>
                      <a:lnTo>
                        <a:pt x="15317" y="9797"/>
                      </a:lnTo>
                      <a:lnTo>
                        <a:pt x="15655" y="10332"/>
                      </a:lnTo>
                      <a:cubicBezTo>
                        <a:pt x="15716" y="10422"/>
                        <a:pt x="15811" y="10479"/>
                        <a:pt x="15922" y="10479"/>
                      </a:cubicBezTo>
                      <a:lnTo>
                        <a:pt x="19023" y="10479"/>
                      </a:lnTo>
                      <a:cubicBezTo>
                        <a:pt x="19195" y="10479"/>
                        <a:pt x="19337" y="10332"/>
                        <a:pt x="19337" y="10162"/>
                      </a:cubicBezTo>
                      <a:cubicBezTo>
                        <a:pt x="19337" y="9993"/>
                        <a:pt x="19195" y="9849"/>
                        <a:pt x="19023" y="9849"/>
                      </a:cubicBezTo>
                      <a:lnTo>
                        <a:pt x="16090" y="9849"/>
                      </a:lnTo>
                      <a:lnTo>
                        <a:pt x="15590" y="9059"/>
                      </a:lnTo>
                      <a:cubicBezTo>
                        <a:pt x="15538" y="8984"/>
                        <a:pt x="15466" y="8909"/>
                        <a:pt x="15370" y="8909"/>
                      </a:cubicBezTo>
                      <a:cubicBezTo>
                        <a:pt x="15354" y="8909"/>
                        <a:pt x="15339" y="8911"/>
                        <a:pt x="15322" y="8915"/>
                      </a:cubicBezTo>
                      <a:cubicBezTo>
                        <a:pt x="15221" y="8915"/>
                        <a:pt x="15125" y="8968"/>
                        <a:pt x="15064" y="9051"/>
                      </a:cubicBezTo>
                      <a:lnTo>
                        <a:pt x="14826" y="9405"/>
                      </a:lnTo>
                      <a:lnTo>
                        <a:pt x="14326" y="7865"/>
                      </a:lnTo>
                      <a:cubicBezTo>
                        <a:pt x="14283" y="7739"/>
                        <a:pt x="14166" y="7654"/>
                        <a:pt x="14024" y="7654"/>
                      </a:cubicBezTo>
                      <a:cubicBezTo>
                        <a:pt x="14021" y="7654"/>
                        <a:pt x="14017" y="7654"/>
                        <a:pt x="14014" y="7654"/>
                      </a:cubicBezTo>
                      <a:cubicBezTo>
                        <a:pt x="13872" y="7657"/>
                        <a:pt x="13756" y="7759"/>
                        <a:pt x="13725" y="7894"/>
                      </a:cubicBezTo>
                      <a:lnTo>
                        <a:pt x="12615" y="12875"/>
                      </a:lnTo>
                      <a:lnTo>
                        <a:pt x="10454" y="260"/>
                      </a:lnTo>
                      <a:cubicBezTo>
                        <a:pt x="10428" y="109"/>
                        <a:pt x="10308" y="19"/>
                        <a:pt x="10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5" name="Google Shape;17225;p40"/>
                <p:cNvSpPr/>
                <p:nvPr/>
              </p:nvSpPr>
              <p:spPr>
                <a:xfrm>
                  <a:off x="3994925" y="503350"/>
                  <a:ext cx="483475" cy="370200"/>
                </a:xfrm>
                <a:custGeom>
                  <a:rect b="b" l="l" r="r" t="t"/>
                  <a:pathLst>
                    <a:path extrusionOk="0" h="14808" w="19339">
                      <a:moveTo>
                        <a:pt x="10133" y="0"/>
                      </a:moveTo>
                      <a:cubicBezTo>
                        <a:pt x="10002" y="0"/>
                        <a:pt x="9863" y="121"/>
                        <a:pt x="9845" y="269"/>
                      </a:cubicBezTo>
                      <a:lnTo>
                        <a:pt x="8395" y="9850"/>
                      </a:lnTo>
                      <a:lnTo>
                        <a:pt x="315" y="9850"/>
                      </a:lnTo>
                      <a:cubicBezTo>
                        <a:pt x="142" y="9850"/>
                        <a:pt x="1" y="9990"/>
                        <a:pt x="1" y="10163"/>
                      </a:cubicBezTo>
                      <a:cubicBezTo>
                        <a:pt x="1" y="10336"/>
                        <a:pt x="142" y="10480"/>
                        <a:pt x="315" y="10480"/>
                      </a:cubicBezTo>
                      <a:lnTo>
                        <a:pt x="8661" y="10480"/>
                      </a:lnTo>
                      <a:cubicBezTo>
                        <a:pt x="8818" y="10480"/>
                        <a:pt x="8944" y="10362"/>
                        <a:pt x="8970" y="10209"/>
                      </a:cubicBezTo>
                      <a:lnTo>
                        <a:pt x="10172" y="2275"/>
                      </a:lnTo>
                      <a:lnTo>
                        <a:pt x="12268" y="14544"/>
                      </a:lnTo>
                      <a:cubicBezTo>
                        <a:pt x="12299" y="14691"/>
                        <a:pt x="12420" y="14800"/>
                        <a:pt x="12572" y="14808"/>
                      </a:cubicBezTo>
                      <a:lnTo>
                        <a:pt x="12576" y="14808"/>
                      </a:lnTo>
                      <a:cubicBezTo>
                        <a:pt x="12723" y="14808"/>
                        <a:pt x="12849" y="14706"/>
                        <a:pt x="12884" y="14559"/>
                      </a:cubicBezTo>
                      <a:lnTo>
                        <a:pt x="14092" y="9150"/>
                      </a:lnTo>
                      <a:lnTo>
                        <a:pt x="14435" y="10216"/>
                      </a:lnTo>
                      <a:cubicBezTo>
                        <a:pt x="14470" y="10325"/>
                        <a:pt x="14571" y="10409"/>
                        <a:pt x="14687" y="10427"/>
                      </a:cubicBezTo>
                      <a:cubicBezTo>
                        <a:pt x="14701" y="10429"/>
                        <a:pt x="14715" y="10430"/>
                        <a:pt x="14729" y="10430"/>
                      </a:cubicBezTo>
                      <a:cubicBezTo>
                        <a:pt x="14835" y="10430"/>
                        <a:pt x="14931" y="10381"/>
                        <a:pt x="14991" y="10291"/>
                      </a:cubicBezTo>
                      <a:lnTo>
                        <a:pt x="15323" y="9798"/>
                      </a:lnTo>
                      <a:lnTo>
                        <a:pt x="15662" y="10333"/>
                      </a:lnTo>
                      <a:cubicBezTo>
                        <a:pt x="15717" y="10423"/>
                        <a:pt x="15817" y="10480"/>
                        <a:pt x="15924" y="10480"/>
                      </a:cubicBezTo>
                      <a:lnTo>
                        <a:pt x="19029" y="10480"/>
                      </a:lnTo>
                      <a:cubicBezTo>
                        <a:pt x="19201" y="10480"/>
                        <a:pt x="19338" y="10333"/>
                        <a:pt x="19338" y="10163"/>
                      </a:cubicBezTo>
                      <a:cubicBezTo>
                        <a:pt x="19338" y="9994"/>
                        <a:pt x="19201" y="9850"/>
                        <a:pt x="19029" y="9850"/>
                      </a:cubicBezTo>
                      <a:lnTo>
                        <a:pt x="16096" y="9850"/>
                      </a:lnTo>
                      <a:lnTo>
                        <a:pt x="15591" y="9060"/>
                      </a:lnTo>
                      <a:cubicBezTo>
                        <a:pt x="15536" y="8973"/>
                        <a:pt x="15439" y="8916"/>
                        <a:pt x="15333" y="8916"/>
                      </a:cubicBezTo>
                      <a:lnTo>
                        <a:pt x="15328" y="8916"/>
                      </a:lnTo>
                      <a:cubicBezTo>
                        <a:pt x="15228" y="8916"/>
                        <a:pt x="15127" y="8969"/>
                        <a:pt x="15071" y="9052"/>
                      </a:cubicBezTo>
                      <a:lnTo>
                        <a:pt x="14828" y="9406"/>
                      </a:lnTo>
                      <a:lnTo>
                        <a:pt x="14334" y="7866"/>
                      </a:lnTo>
                      <a:cubicBezTo>
                        <a:pt x="14289" y="7740"/>
                        <a:pt x="14168" y="7655"/>
                        <a:pt x="14031" y="7655"/>
                      </a:cubicBezTo>
                      <a:cubicBezTo>
                        <a:pt x="14027" y="7655"/>
                        <a:pt x="14024" y="7655"/>
                        <a:pt x="14020" y="7655"/>
                      </a:cubicBezTo>
                      <a:cubicBezTo>
                        <a:pt x="13879" y="7658"/>
                        <a:pt x="13763" y="7760"/>
                        <a:pt x="13727" y="7895"/>
                      </a:cubicBezTo>
                      <a:lnTo>
                        <a:pt x="12617" y="12876"/>
                      </a:lnTo>
                      <a:lnTo>
                        <a:pt x="10460" y="261"/>
                      </a:lnTo>
                      <a:cubicBezTo>
                        <a:pt x="10435" y="110"/>
                        <a:pt x="10303" y="1"/>
                        <a:pt x="10152" y="1"/>
                      </a:cubicBezTo>
                      <a:cubicBezTo>
                        <a:pt x="10146" y="1"/>
                        <a:pt x="10139" y="0"/>
                        <a:pt x="10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6" name="Google Shape;17226;p40"/>
                <p:cNvSpPr/>
                <p:nvPr/>
              </p:nvSpPr>
              <p:spPr>
                <a:xfrm>
                  <a:off x="4462825" y="503375"/>
                  <a:ext cx="483450" cy="370175"/>
                </a:xfrm>
                <a:custGeom>
                  <a:rect b="b" l="l" r="r" t="t"/>
                  <a:pathLst>
                    <a:path extrusionOk="0" h="14807" w="19338">
                      <a:moveTo>
                        <a:pt x="10146" y="0"/>
                      </a:moveTo>
                      <a:cubicBezTo>
                        <a:pt x="9989" y="3"/>
                        <a:pt x="9864" y="113"/>
                        <a:pt x="9838" y="268"/>
                      </a:cubicBezTo>
                      <a:lnTo>
                        <a:pt x="8388" y="9849"/>
                      </a:lnTo>
                      <a:lnTo>
                        <a:pt x="313" y="9849"/>
                      </a:lnTo>
                      <a:cubicBezTo>
                        <a:pt x="142" y="9849"/>
                        <a:pt x="1" y="9989"/>
                        <a:pt x="1" y="10162"/>
                      </a:cubicBezTo>
                      <a:cubicBezTo>
                        <a:pt x="1" y="10335"/>
                        <a:pt x="142" y="10479"/>
                        <a:pt x="313" y="10479"/>
                      </a:cubicBezTo>
                      <a:lnTo>
                        <a:pt x="8657" y="10479"/>
                      </a:lnTo>
                      <a:cubicBezTo>
                        <a:pt x="8814" y="10479"/>
                        <a:pt x="8944" y="10361"/>
                        <a:pt x="8969" y="10208"/>
                      </a:cubicBezTo>
                      <a:lnTo>
                        <a:pt x="10167" y="2274"/>
                      </a:lnTo>
                      <a:lnTo>
                        <a:pt x="12268" y="14543"/>
                      </a:lnTo>
                      <a:cubicBezTo>
                        <a:pt x="12293" y="14690"/>
                        <a:pt x="12419" y="14799"/>
                        <a:pt x="12565" y="14807"/>
                      </a:cubicBezTo>
                      <a:lnTo>
                        <a:pt x="12575" y="14807"/>
                      </a:lnTo>
                      <a:cubicBezTo>
                        <a:pt x="12722" y="14807"/>
                        <a:pt x="12848" y="14705"/>
                        <a:pt x="12879" y="14558"/>
                      </a:cubicBezTo>
                      <a:lnTo>
                        <a:pt x="14085" y="9149"/>
                      </a:lnTo>
                      <a:lnTo>
                        <a:pt x="14428" y="10215"/>
                      </a:lnTo>
                      <a:cubicBezTo>
                        <a:pt x="14469" y="10324"/>
                        <a:pt x="14565" y="10408"/>
                        <a:pt x="14686" y="10426"/>
                      </a:cubicBezTo>
                      <a:cubicBezTo>
                        <a:pt x="14697" y="10427"/>
                        <a:pt x="14708" y="10428"/>
                        <a:pt x="14720" y="10428"/>
                      </a:cubicBezTo>
                      <a:cubicBezTo>
                        <a:pt x="14824" y="10428"/>
                        <a:pt x="14925" y="10382"/>
                        <a:pt x="14984" y="10290"/>
                      </a:cubicBezTo>
                      <a:lnTo>
                        <a:pt x="15317" y="9797"/>
                      </a:lnTo>
                      <a:lnTo>
                        <a:pt x="15661" y="10332"/>
                      </a:lnTo>
                      <a:cubicBezTo>
                        <a:pt x="15716" y="10422"/>
                        <a:pt x="15817" y="10479"/>
                        <a:pt x="15924" y="10479"/>
                      </a:cubicBezTo>
                      <a:lnTo>
                        <a:pt x="19024" y="10479"/>
                      </a:lnTo>
                      <a:cubicBezTo>
                        <a:pt x="19196" y="10479"/>
                        <a:pt x="19337" y="10332"/>
                        <a:pt x="19337" y="10162"/>
                      </a:cubicBezTo>
                      <a:cubicBezTo>
                        <a:pt x="19337" y="9993"/>
                        <a:pt x="19196" y="9849"/>
                        <a:pt x="19024" y="9849"/>
                      </a:cubicBezTo>
                      <a:lnTo>
                        <a:pt x="16095" y="9849"/>
                      </a:lnTo>
                      <a:lnTo>
                        <a:pt x="15590" y="9059"/>
                      </a:lnTo>
                      <a:cubicBezTo>
                        <a:pt x="15529" y="8972"/>
                        <a:pt x="15434" y="8915"/>
                        <a:pt x="15327" y="8915"/>
                      </a:cubicBezTo>
                      <a:cubicBezTo>
                        <a:pt x="15216" y="8946"/>
                        <a:pt x="15125" y="8968"/>
                        <a:pt x="15065" y="9051"/>
                      </a:cubicBezTo>
                      <a:lnTo>
                        <a:pt x="14827" y="9405"/>
                      </a:lnTo>
                      <a:lnTo>
                        <a:pt x="14327" y="7865"/>
                      </a:lnTo>
                      <a:cubicBezTo>
                        <a:pt x="14292" y="7752"/>
                        <a:pt x="14186" y="7648"/>
                        <a:pt x="14068" y="7648"/>
                      </a:cubicBezTo>
                      <a:cubicBezTo>
                        <a:pt x="14052" y="7648"/>
                        <a:pt x="14035" y="7650"/>
                        <a:pt x="14019" y="7654"/>
                      </a:cubicBezTo>
                      <a:cubicBezTo>
                        <a:pt x="13879" y="7657"/>
                        <a:pt x="13757" y="7759"/>
                        <a:pt x="13727" y="7894"/>
                      </a:cubicBezTo>
                      <a:lnTo>
                        <a:pt x="12615" y="12875"/>
                      </a:lnTo>
                      <a:lnTo>
                        <a:pt x="10454" y="260"/>
                      </a:lnTo>
                      <a:cubicBezTo>
                        <a:pt x="10429" y="109"/>
                        <a:pt x="10297" y="0"/>
                        <a:pt x="10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7" name="Google Shape;17227;p40"/>
                <p:cNvSpPr/>
                <p:nvPr/>
              </p:nvSpPr>
              <p:spPr>
                <a:xfrm>
                  <a:off x="4922500" y="503375"/>
                  <a:ext cx="483575" cy="370175"/>
                </a:xfrm>
                <a:custGeom>
                  <a:rect b="b" l="l" r="r" t="t"/>
                  <a:pathLst>
                    <a:path extrusionOk="0" h="14807" w="19343">
                      <a:moveTo>
                        <a:pt x="10151" y="0"/>
                      </a:moveTo>
                      <a:cubicBezTo>
                        <a:pt x="9995" y="3"/>
                        <a:pt x="9868" y="113"/>
                        <a:pt x="9843" y="268"/>
                      </a:cubicBezTo>
                      <a:lnTo>
                        <a:pt x="8395" y="9849"/>
                      </a:lnTo>
                      <a:lnTo>
                        <a:pt x="314" y="9849"/>
                      </a:lnTo>
                      <a:cubicBezTo>
                        <a:pt x="142" y="9849"/>
                        <a:pt x="1" y="9989"/>
                        <a:pt x="1" y="10162"/>
                      </a:cubicBezTo>
                      <a:cubicBezTo>
                        <a:pt x="1" y="10335"/>
                        <a:pt x="142" y="10479"/>
                        <a:pt x="314" y="10479"/>
                      </a:cubicBezTo>
                      <a:lnTo>
                        <a:pt x="8662" y="10479"/>
                      </a:lnTo>
                      <a:cubicBezTo>
                        <a:pt x="8818" y="10479"/>
                        <a:pt x="8950" y="10361"/>
                        <a:pt x="8970" y="10208"/>
                      </a:cubicBezTo>
                      <a:lnTo>
                        <a:pt x="10172" y="2274"/>
                      </a:lnTo>
                      <a:lnTo>
                        <a:pt x="12272" y="14543"/>
                      </a:lnTo>
                      <a:cubicBezTo>
                        <a:pt x="12297" y="14690"/>
                        <a:pt x="12425" y="14799"/>
                        <a:pt x="12570" y="14807"/>
                      </a:cubicBezTo>
                      <a:lnTo>
                        <a:pt x="12581" y="14807"/>
                      </a:lnTo>
                      <a:cubicBezTo>
                        <a:pt x="12727" y="14807"/>
                        <a:pt x="12853" y="14705"/>
                        <a:pt x="12884" y="14558"/>
                      </a:cubicBezTo>
                      <a:lnTo>
                        <a:pt x="14091" y="9149"/>
                      </a:lnTo>
                      <a:lnTo>
                        <a:pt x="14433" y="10215"/>
                      </a:lnTo>
                      <a:cubicBezTo>
                        <a:pt x="14475" y="10324"/>
                        <a:pt x="14570" y="10408"/>
                        <a:pt x="14691" y="10426"/>
                      </a:cubicBezTo>
                      <a:cubicBezTo>
                        <a:pt x="14701" y="10427"/>
                        <a:pt x="14712" y="10428"/>
                        <a:pt x="14723" y="10428"/>
                      </a:cubicBezTo>
                      <a:cubicBezTo>
                        <a:pt x="14822" y="10428"/>
                        <a:pt x="14931" y="10382"/>
                        <a:pt x="14995" y="10290"/>
                      </a:cubicBezTo>
                      <a:lnTo>
                        <a:pt x="15323" y="9797"/>
                      </a:lnTo>
                      <a:lnTo>
                        <a:pt x="15662" y="10332"/>
                      </a:lnTo>
                      <a:cubicBezTo>
                        <a:pt x="15722" y="10422"/>
                        <a:pt x="15818" y="10479"/>
                        <a:pt x="15924" y="10479"/>
                      </a:cubicBezTo>
                      <a:lnTo>
                        <a:pt x="19029" y="10479"/>
                      </a:lnTo>
                      <a:cubicBezTo>
                        <a:pt x="19201" y="10479"/>
                        <a:pt x="19343" y="10332"/>
                        <a:pt x="19343" y="10162"/>
                      </a:cubicBezTo>
                      <a:cubicBezTo>
                        <a:pt x="19343" y="9993"/>
                        <a:pt x="19201" y="9849"/>
                        <a:pt x="19029" y="9849"/>
                      </a:cubicBezTo>
                      <a:lnTo>
                        <a:pt x="16096" y="9849"/>
                      </a:lnTo>
                      <a:lnTo>
                        <a:pt x="15590" y="9059"/>
                      </a:lnTo>
                      <a:cubicBezTo>
                        <a:pt x="15534" y="8972"/>
                        <a:pt x="15439" y="8915"/>
                        <a:pt x="15333" y="8915"/>
                      </a:cubicBezTo>
                      <a:cubicBezTo>
                        <a:pt x="15232" y="8946"/>
                        <a:pt x="15131" y="8968"/>
                        <a:pt x="15070" y="9051"/>
                      </a:cubicBezTo>
                      <a:lnTo>
                        <a:pt x="14833" y="9405"/>
                      </a:lnTo>
                      <a:lnTo>
                        <a:pt x="14333" y="7865"/>
                      </a:lnTo>
                      <a:cubicBezTo>
                        <a:pt x="14293" y="7752"/>
                        <a:pt x="14183" y="7648"/>
                        <a:pt x="14067" y="7648"/>
                      </a:cubicBezTo>
                      <a:cubicBezTo>
                        <a:pt x="14052" y="7648"/>
                        <a:pt x="14036" y="7650"/>
                        <a:pt x="14020" y="7654"/>
                      </a:cubicBezTo>
                      <a:cubicBezTo>
                        <a:pt x="13879" y="7657"/>
                        <a:pt x="13762" y="7759"/>
                        <a:pt x="13733" y="7894"/>
                      </a:cubicBezTo>
                      <a:lnTo>
                        <a:pt x="12621" y="12875"/>
                      </a:lnTo>
                      <a:lnTo>
                        <a:pt x="10460" y="260"/>
                      </a:lnTo>
                      <a:cubicBezTo>
                        <a:pt x="10434" y="109"/>
                        <a:pt x="10303" y="0"/>
                        <a:pt x="10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8" name="Google Shape;17228;p40"/>
                <p:cNvSpPr/>
                <p:nvPr/>
              </p:nvSpPr>
              <p:spPr>
                <a:xfrm>
                  <a:off x="5390400" y="503375"/>
                  <a:ext cx="594400" cy="370175"/>
                </a:xfrm>
                <a:custGeom>
                  <a:rect b="b" l="l" r="r" t="t"/>
                  <a:pathLst>
                    <a:path extrusionOk="0" h="14807" w="23776">
                      <a:moveTo>
                        <a:pt x="10146" y="0"/>
                      </a:moveTo>
                      <a:cubicBezTo>
                        <a:pt x="9994" y="3"/>
                        <a:pt x="9863" y="113"/>
                        <a:pt x="9838" y="268"/>
                      </a:cubicBezTo>
                      <a:lnTo>
                        <a:pt x="8393" y="9849"/>
                      </a:lnTo>
                      <a:lnTo>
                        <a:pt x="313" y="9849"/>
                      </a:lnTo>
                      <a:cubicBezTo>
                        <a:pt x="142" y="9849"/>
                        <a:pt x="0" y="9989"/>
                        <a:pt x="0" y="10162"/>
                      </a:cubicBezTo>
                      <a:cubicBezTo>
                        <a:pt x="0" y="10335"/>
                        <a:pt x="142" y="10479"/>
                        <a:pt x="313" y="10479"/>
                      </a:cubicBezTo>
                      <a:lnTo>
                        <a:pt x="8661" y="10479"/>
                      </a:lnTo>
                      <a:cubicBezTo>
                        <a:pt x="8812" y="10479"/>
                        <a:pt x="8944" y="10361"/>
                        <a:pt x="8969" y="10208"/>
                      </a:cubicBezTo>
                      <a:lnTo>
                        <a:pt x="10165" y="2274"/>
                      </a:lnTo>
                      <a:lnTo>
                        <a:pt x="12268" y="14543"/>
                      </a:lnTo>
                      <a:cubicBezTo>
                        <a:pt x="12293" y="14690"/>
                        <a:pt x="12419" y="14799"/>
                        <a:pt x="12570" y="14807"/>
                      </a:cubicBezTo>
                      <a:lnTo>
                        <a:pt x="12575" y="14807"/>
                      </a:lnTo>
                      <a:cubicBezTo>
                        <a:pt x="12722" y="14807"/>
                        <a:pt x="12848" y="14705"/>
                        <a:pt x="12878" y="14558"/>
                      </a:cubicBezTo>
                      <a:lnTo>
                        <a:pt x="14085" y="9149"/>
                      </a:lnTo>
                      <a:lnTo>
                        <a:pt x="14433" y="10215"/>
                      </a:lnTo>
                      <a:cubicBezTo>
                        <a:pt x="14468" y="10324"/>
                        <a:pt x="14565" y="10408"/>
                        <a:pt x="14687" y="10426"/>
                      </a:cubicBezTo>
                      <a:cubicBezTo>
                        <a:pt x="14700" y="10428"/>
                        <a:pt x="14713" y="10429"/>
                        <a:pt x="14726" y="10429"/>
                      </a:cubicBezTo>
                      <a:cubicBezTo>
                        <a:pt x="14829" y="10429"/>
                        <a:pt x="14931" y="10380"/>
                        <a:pt x="14989" y="10290"/>
                      </a:cubicBezTo>
                      <a:lnTo>
                        <a:pt x="15317" y="9797"/>
                      </a:lnTo>
                      <a:lnTo>
                        <a:pt x="15660" y="10332"/>
                      </a:lnTo>
                      <a:cubicBezTo>
                        <a:pt x="15716" y="10422"/>
                        <a:pt x="15817" y="10479"/>
                        <a:pt x="15923" y="10479"/>
                      </a:cubicBezTo>
                      <a:lnTo>
                        <a:pt x="23463" y="10479"/>
                      </a:lnTo>
                      <a:cubicBezTo>
                        <a:pt x="23634" y="10479"/>
                        <a:pt x="23776" y="10332"/>
                        <a:pt x="23776" y="10162"/>
                      </a:cubicBezTo>
                      <a:cubicBezTo>
                        <a:pt x="23776" y="9993"/>
                        <a:pt x="23634" y="9849"/>
                        <a:pt x="23463" y="9849"/>
                      </a:cubicBezTo>
                      <a:lnTo>
                        <a:pt x="16095" y="9849"/>
                      </a:lnTo>
                      <a:lnTo>
                        <a:pt x="15590" y="9059"/>
                      </a:lnTo>
                      <a:cubicBezTo>
                        <a:pt x="15534" y="8972"/>
                        <a:pt x="15433" y="8915"/>
                        <a:pt x="15327" y="8915"/>
                      </a:cubicBezTo>
                      <a:cubicBezTo>
                        <a:pt x="15232" y="8946"/>
                        <a:pt x="15125" y="8968"/>
                        <a:pt x="15070" y="9051"/>
                      </a:cubicBezTo>
                      <a:lnTo>
                        <a:pt x="14828" y="9405"/>
                      </a:lnTo>
                      <a:lnTo>
                        <a:pt x="14332" y="7865"/>
                      </a:lnTo>
                      <a:cubicBezTo>
                        <a:pt x="14292" y="7752"/>
                        <a:pt x="14182" y="7648"/>
                        <a:pt x="14067" y="7648"/>
                      </a:cubicBezTo>
                      <a:cubicBezTo>
                        <a:pt x="14051" y="7648"/>
                        <a:pt x="14035" y="7650"/>
                        <a:pt x="14020" y="7654"/>
                      </a:cubicBezTo>
                      <a:cubicBezTo>
                        <a:pt x="13877" y="7657"/>
                        <a:pt x="13757" y="7759"/>
                        <a:pt x="13726" y="7894"/>
                      </a:cubicBezTo>
                      <a:lnTo>
                        <a:pt x="12615" y="12875"/>
                      </a:lnTo>
                      <a:lnTo>
                        <a:pt x="10454" y="260"/>
                      </a:lnTo>
                      <a:cubicBezTo>
                        <a:pt x="10429" y="109"/>
                        <a:pt x="10303" y="0"/>
                        <a:pt x="10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9" name="Google Shape;17229;p40"/>
                <p:cNvSpPr/>
                <p:nvPr/>
              </p:nvSpPr>
              <p:spPr>
                <a:xfrm>
                  <a:off x="3075450" y="503350"/>
                  <a:ext cx="483450" cy="370200"/>
                </a:xfrm>
                <a:custGeom>
                  <a:rect b="b" l="l" r="r" t="t"/>
                  <a:pathLst>
                    <a:path extrusionOk="0" h="14808" w="19338">
                      <a:moveTo>
                        <a:pt x="10129" y="0"/>
                      </a:moveTo>
                      <a:cubicBezTo>
                        <a:pt x="9998" y="0"/>
                        <a:pt x="9863" y="121"/>
                        <a:pt x="9839" y="269"/>
                      </a:cubicBezTo>
                      <a:lnTo>
                        <a:pt x="8395" y="9850"/>
                      </a:lnTo>
                      <a:lnTo>
                        <a:pt x="314" y="9850"/>
                      </a:lnTo>
                      <a:cubicBezTo>
                        <a:pt x="142" y="9850"/>
                        <a:pt x="1" y="9990"/>
                        <a:pt x="1" y="10163"/>
                      </a:cubicBezTo>
                      <a:cubicBezTo>
                        <a:pt x="1" y="10336"/>
                        <a:pt x="142" y="10480"/>
                        <a:pt x="314" y="10480"/>
                      </a:cubicBezTo>
                      <a:lnTo>
                        <a:pt x="8661" y="10480"/>
                      </a:lnTo>
                      <a:cubicBezTo>
                        <a:pt x="8814" y="10480"/>
                        <a:pt x="8944" y="10362"/>
                        <a:pt x="8969" y="10209"/>
                      </a:cubicBezTo>
                      <a:lnTo>
                        <a:pt x="10167" y="2275"/>
                      </a:lnTo>
                      <a:lnTo>
                        <a:pt x="12268" y="14544"/>
                      </a:lnTo>
                      <a:cubicBezTo>
                        <a:pt x="12293" y="14691"/>
                        <a:pt x="12419" y="14800"/>
                        <a:pt x="12570" y="14808"/>
                      </a:cubicBezTo>
                      <a:lnTo>
                        <a:pt x="12576" y="14808"/>
                      </a:lnTo>
                      <a:cubicBezTo>
                        <a:pt x="12722" y="14808"/>
                        <a:pt x="12848" y="14706"/>
                        <a:pt x="12878" y="14559"/>
                      </a:cubicBezTo>
                      <a:lnTo>
                        <a:pt x="14086" y="9150"/>
                      </a:lnTo>
                      <a:lnTo>
                        <a:pt x="14433" y="10216"/>
                      </a:lnTo>
                      <a:cubicBezTo>
                        <a:pt x="14470" y="10325"/>
                        <a:pt x="14565" y="10409"/>
                        <a:pt x="14687" y="10427"/>
                      </a:cubicBezTo>
                      <a:cubicBezTo>
                        <a:pt x="14699" y="10429"/>
                        <a:pt x="14712" y="10429"/>
                        <a:pt x="14724" y="10429"/>
                      </a:cubicBezTo>
                      <a:cubicBezTo>
                        <a:pt x="14832" y="10429"/>
                        <a:pt x="14930" y="10376"/>
                        <a:pt x="14989" y="10291"/>
                      </a:cubicBezTo>
                      <a:lnTo>
                        <a:pt x="15318" y="9798"/>
                      </a:lnTo>
                      <a:lnTo>
                        <a:pt x="15660" y="10333"/>
                      </a:lnTo>
                      <a:cubicBezTo>
                        <a:pt x="15716" y="10423"/>
                        <a:pt x="15818" y="10480"/>
                        <a:pt x="15924" y="10480"/>
                      </a:cubicBezTo>
                      <a:lnTo>
                        <a:pt x="19025" y="10480"/>
                      </a:lnTo>
                      <a:cubicBezTo>
                        <a:pt x="19196" y="10480"/>
                        <a:pt x="19337" y="10333"/>
                        <a:pt x="19337" y="10163"/>
                      </a:cubicBezTo>
                      <a:cubicBezTo>
                        <a:pt x="19337" y="9994"/>
                        <a:pt x="19196" y="9850"/>
                        <a:pt x="19025" y="9850"/>
                      </a:cubicBezTo>
                      <a:lnTo>
                        <a:pt x="16095" y="9850"/>
                      </a:lnTo>
                      <a:lnTo>
                        <a:pt x="15590" y="9060"/>
                      </a:lnTo>
                      <a:cubicBezTo>
                        <a:pt x="15534" y="8973"/>
                        <a:pt x="15433" y="8916"/>
                        <a:pt x="15327" y="8916"/>
                      </a:cubicBezTo>
                      <a:cubicBezTo>
                        <a:pt x="15242" y="8947"/>
                        <a:pt x="15125" y="8969"/>
                        <a:pt x="15065" y="9052"/>
                      </a:cubicBezTo>
                      <a:lnTo>
                        <a:pt x="14828" y="9406"/>
                      </a:lnTo>
                      <a:lnTo>
                        <a:pt x="14328" y="7866"/>
                      </a:lnTo>
                      <a:cubicBezTo>
                        <a:pt x="14289" y="7740"/>
                        <a:pt x="14168" y="7655"/>
                        <a:pt x="14030" y="7655"/>
                      </a:cubicBezTo>
                      <a:cubicBezTo>
                        <a:pt x="14027" y="7655"/>
                        <a:pt x="14023" y="7655"/>
                        <a:pt x="14020" y="7655"/>
                      </a:cubicBezTo>
                      <a:cubicBezTo>
                        <a:pt x="13879" y="7658"/>
                        <a:pt x="13757" y="7760"/>
                        <a:pt x="13727" y="7895"/>
                      </a:cubicBezTo>
                      <a:lnTo>
                        <a:pt x="12616" y="12876"/>
                      </a:lnTo>
                      <a:lnTo>
                        <a:pt x="10454" y="261"/>
                      </a:lnTo>
                      <a:cubicBezTo>
                        <a:pt x="10429" y="110"/>
                        <a:pt x="10303" y="1"/>
                        <a:pt x="10147" y="1"/>
                      </a:cubicBezTo>
                      <a:cubicBezTo>
                        <a:pt x="10141" y="1"/>
                        <a:pt x="10135" y="0"/>
                        <a:pt x="101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230" name="Google Shape;17230;p40"/>
          <p:cNvGrpSpPr/>
          <p:nvPr/>
        </p:nvGrpSpPr>
        <p:grpSpPr>
          <a:xfrm>
            <a:off x="6358775" y="103913"/>
            <a:ext cx="3872126" cy="680400"/>
            <a:chOff x="758825" y="709000"/>
            <a:chExt cx="3872126" cy="680400"/>
          </a:xfrm>
        </p:grpSpPr>
        <p:sp>
          <p:nvSpPr>
            <p:cNvPr id="17231" name="Google Shape;17231;p40"/>
            <p:cNvSpPr/>
            <p:nvPr/>
          </p:nvSpPr>
          <p:spPr>
            <a:xfrm>
              <a:off x="758825" y="709000"/>
              <a:ext cx="3872100" cy="680400"/>
            </a:xfrm>
            <a:prstGeom prst="rect">
              <a:avLst/>
            </a:prstGeom>
            <a:gradFill>
              <a:gsLst>
                <a:gs pos="0">
                  <a:schemeClr val="dk2"/>
                </a:gs>
                <a:gs pos="50000">
                  <a:srgbClr val="EFEFEF">
                    <a:alpha val="0"/>
                  </a:srgbClr>
                </a:gs>
                <a:gs pos="100000">
                  <a:srgbClr val="000000">
                    <a:alpha val="0"/>
                  </a:srgbClr>
                </a:gs>
              </a:gsLst>
              <a:lin ang="1619866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2" name="Google Shape;17232;p40"/>
            <p:cNvGrpSpPr/>
            <p:nvPr/>
          </p:nvGrpSpPr>
          <p:grpSpPr>
            <a:xfrm>
              <a:off x="758835" y="765799"/>
              <a:ext cx="3872116" cy="566799"/>
              <a:chOff x="764275" y="754369"/>
              <a:chExt cx="3828850" cy="566799"/>
            </a:xfrm>
          </p:grpSpPr>
          <p:grpSp>
            <p:nvGrpSpPr>
              <p:cNvPr id="17233" name="Google Shape;17233;p40"/>
              <p:cNvGrpSpPr/>
              <p:nvPr/>
            </p:nvGrpSpPr>
            <p:grpSpPr>
              <a:xfrm>
                <a:off x="764275" y="754369"/>
                <a:ext cx="3828850" cy="126508"/>
                <a:chOff x="2155975" y="238125"/>
                <a:chExt cx="3828850" cy="141825"/>
              </a:xfrm>
            </p:grpSpPr>
            <p:sp>
              <p:nvSpPr>
                <p:cNvPr id="17234" name="Google Shape;17234;p40"/>
                <p:cNvSpPr/>
                <p:nvPr/>
              </p:nvSpPr>
              <p:spPr>
                <a:xfrm>
                  <a:off x="2155975" y="238125"/>
                  <a:ext cx="1977500" cy="141825"/>
                </a:xfrm>
                <a:custGeom>
                  <a:rect b="b" l="l" r="r" t="t"/>
                  <a:pathLst>
                    <a:path extrusionOk="0" h="5673" w="79100">
                      <a:moveTo>
                        <a:pt x="68036" y="0"/>
                      </a:moveTo>
                      <a:cubicBezTo>
                        <a:pt x="67914" y="0"/>
                        <a:pt x="67803" y="71"/>
                        <a:pt x="67753" y="184"/>
                      </a:cubicBezTo>
                      <a:lnTo>
                        <a:pt x="66353" y="3208"/>
                      </a:lnTo>
                      <a:lnTo>
                        <a:pt x="63566" y="3208"/>
                      </a:lnTo>
                      <a:cubicBezTo>
                        <a:pt x="63496" y="3208"/>
                        <a:pt x="63434" y="3232"/>
                        <a:pt x="63379" y="3269"/>
                      </a:cubicBezTo>
                      <a:lnTo>
                        <a:pt x="62087" y="4218"/>
                      </a:lnTo>
                      <a:lnTo>
                        <a:pt x="58668" y="561"/>
                      </a:lnTo>
                      <a:cubicBezTo>
                        <a:pt x="58612" y="501"/>
                        <a:pt x="58531" y="467"/>
                        <a:pt x="58451" y="459"/>
                      </a:cubicBezTo>
                      <a:cubicBezTo>
                        <a:pt x="58385" y="459"/>
                        <a:pt x="58283" y="489"/>
                        <a:pt x="58223" y="549"/>
                      </a:cubicBezTo>
                      <a:lnTo>
                        <a:pt x="54809" y="3853"/>
                      </a:lnTo>
                      <a:lnTo>
                        <a:pt x="53834" y="3156"/>
                      </a:lnTo>
                      <a:cubicBezTo>
                        <a:pt x="53782" y="3117"/>
                        <a:pt x="53719" y="3098"/>
                        <a:pt x="53655" y="3098"/>
                      </a:cubicBezTo>
                      <a:cubicBezTo>
                        <a:pt x="53613" y="3098"/>
                        <a:pt x="53571" y="3106"/>
                        <a:pt x="53532" y="3122"/>
                      </a:cubicBezTo>
                      <a:lnTo>
                        <a:pt x="52405" y="3582"/>
                      </a:lnTo>
                      <a:lnTo>
                        <a:pt x="49461" y="3582"/>
                      </a:lnTo>
                      <a:lnTo>
                        <a:pt x="48648" y="3156"/>
                      </a:lnTo>
                      <a:cubicBezTo>
                        <a:pt x="48603" y="3133"/>
                        <a:pt x="48554" y="3120"/>
                        <a:pt x="48503" y="3120"/>
                      </a:cubicBezTo>
                      <a:cubicBezTo>
                        <a:pt x="48457" y="3120"/>
                        <a:pt x="48410" y="3131"/>
                        <a:pt x="48366" y="3153"/>
                      </a:cubicBezTo>
                      <a:lnTo>
                        <a:pt x="47668" y="3499"/>
                      </a:lnTo>
                      <a:lnTo>
                        <a:pt x="45835" y="1969"/>
                      </a:lnTo>
                      <a:cubicBezTo>
                        <a:pt x="45778" y="1924"/>
                        <a:pt x="45708" y="1900"/>
                        <a:pt x="45637" y="1900"/>
                      </a:cubicBezTo>
                      <a:cubicBezTo>
                        <a:pt x="45564" y="1900"/>
                        <a:pt x="45490" y="1926"/>
                        <a:pt x="45431" y="1977"/>
                      </a:cubicBezTo>
                      <a:lnTo>
                        <a:pt x="41977" y="4961"/>
                      </a:lnTo>
                      <a:lnTo>
                        <a:pt x="39043" y="2795"/>
                      </a:lnTo>
                      <a:cubicBezTo>
                        <a:pt x="38987" y="2753"/>
                        <a:pt x="38920" y="2732"/>
                        <a:pt x="38854" y="2732"/>
                      </a:cubicBezTo>
                      <a:cubicBezTo>
                        <a:pt x="38806" y="2732"/>
                        <a:pt x="38759" y="2742"/>
                        <a:pt x="38715" y="2764"/>
                      </a:cubicBezTo>
                      <a:lnTo>
                        <a:pt x="35740" y="4275"/>
                      </a:lnTo>
                      <a:lnTo>
                        <a:pt x="32048" y="1943"/>
                      </a:lnTo>
                      <a:cubicBezTo>
                        <a:pt x="31999" y="1913"/>
                        <a:pt x="31941" y="1897"/>
                        <a:pt x="31884" y="1897"/>
                      </a:cubicBezTo>
                      <a:cubicBezTo>
                        <a:pt x="31830" y="1897"/>
                        <a:pt x="31777" y="1911"/>
                        <a:pt x="31730" y="1940"/>
                      </a:cubicBezTo>
                      <a:lnTo>
                        <a:pt x="28297" y="3891"/>
                      </a:lnTo>
                      <a:lnTo>
                        <a:pt x="27276" y="3157"/>
                      </a:lnTo>
                      <a:cubicBezTo>
                        <a:pt x="27221" y="3118"/>
                        <a:pt x="27158" y="3098"/>
                        <a:pt x="27095" y="3098"/>
                      </a:cubicBezTo>
                      <a:cubicBezTo>
                        <a:pt x="27054" y="3098"/>
                        <a:pt x="27013" y="3107"/>
                        <a:pt x="26973" y="3123"/>
                      </a:cubicBezTo>
                      <a:lnTo>
                        <a:pt x="25847" y="3582"/>
                      </a:lnTo>
                      <a:lnTo>
                        <a:pt x="22897" y="3582"/>
                      </a:lnTo>
                      <a:lnTo>
                        <a:pt x="22089" y="3157"/>
                      </a:lnTo>
                      <a:cubicBezTo>
                        <a:pt x="22041" y="3133"/>
                        <a:pt x="21990" y="3121"/>
                        <a:pt x="21939" y="3121"/>
                      </a:cubicBezTo>
                      <a:cubicBezTo>
                        <a:pt x="21893" y="3121"/>
                        <a:pt x="21848" y="3131"/>
                        <a:pt x="21806" y="3153"/>
                      </a:cubicBezTo>
                      <a:lnTo>
                        <a:pt x="21075" y="3522"/>
                      </a:lnTo>
                      <a:lnTo>
                        <a:pt x="19222" y="2535"/>
                      </a:lnTo>
                      <a:cubicBezTo>
                        <a:pt x="19174" y="2510"/>
                        <a:pt x="19123" y="2498"/>
                        <a:pt x="19072" y="2498"/>
                      </a:cubicBezTo>
                      <a:cubicBezTo>
                        <a:pt x="18993" y="2498"/>
                        <a:pt x="18916" y="2528"/>
                        <a:pt x="18858" y="2588"/>
                      </a:cubicBezTo>
                      <a:lnTo>
                        <a:pt x="17085" y="4354"/>
                      </a:lnTo>
                      <a:lnTo>
                        <a:pt x="13985" y="1273"/>
                      </a:lnTo>
                      <a:cubicBezTo>
                        <a:pt x="13925" y="1213"/>
                        <a:pt x="13845" y="1184"/>
                        <a:pt x="13765" y="1184"/>
                      </a:cubicBezTo>
                      <a:cubicBezTo>
                        <a:pt x="13708" y="1184"/>
                        <a:pt x="13651" y="1199"/>
                        <a:pt x="13601" y="1228"/>
                      </a:cubicBezTo>
                      <a:lnTo>
                        <a:pt x="10358" y="3228"/>
                      </a:lnTo>
                      <a:lnTo>
                        <a:pt x="309" y="3228"/>
                      </a:lnTo>
                      <a:cubicBezTo>
                        <a:pt x="136" y="3228"/>
                        <a:pt x="0" y="3367"/>
                        <a:pt x="0" y="3541"/>
                      </a:cubicBezTo>
                      <a:cubicBezTo>
                        <a:pt x="0" y="3714"/>
                        <a:pt x="136" y="3853"/>
                        <a:pt x="309" y="3853"/>
                      </a:cubicBezTo>
                      <a:lnTo>
                        <a:pt x="10444" y="3853"/>
                      </a:lnTo>
                      <a:cubicBezTo>
                        <a:pt x="10500" y="3853"/>
                        <a:pt x="10560" y="3838"/>
                        <a:pt x="10611" y="3808"/>
                      </a:cubicBezTo>
                      <a:lnTo>
                        <a:pt x="13716" y="1890"/>
                      </a:lnTo>
                      <a:lnTo>
                        <a:pt x="16863" y="5018"/>
                      </a:lnTo>
                      <a:cubicBezTo>
                        <a:pt x="16926" y="5078"/>
                        <a:pt x="17007" y="5107"/>
                        <a:pt x="17087" y="5107"/>
                      </a:cubicBezTo>
                      <a:cubicBezTo>
                        <a:pt x="17167" y="5107"/>
                        <a:pt x="17246" y="5078"/>
                        <a:pt x="17307" y="5018"/>
                      </a:cubicBezTo>
                      <a:lnTo>
                        <a:pt x="19135" y="3194"/>
                      </a:lnTo>
                      <a:lnTo>
                        <a:pt x="20922" y="4147"/>
                      </a:lnTo>
                      <a:cubicBezTo>
                        <a:pt x="20969" y="4170"/>
                        <a:pt x="21018" y="4181"/>
                        <a:pt x="21067" y="4181"/>
                      </a:cubicBezTo>
                      <a:cubicBezTo>
                        <a:pt x="21114" y="4181"/>
                        <a:pt x="21161" y="4171"/>
                        <a:pt x="21205" y="4150"/>
                      </a:cubicBezTo>
                      <a:lnTo>
                        <a:pt x="21943" y="3782"/>
                      </a:lnTo>
                      <a:lnTo>
                        <a:pt x="22721" y="4192"/>
                      </a:lnTo>
                      <a:cubicBezTo>
                        <a:pt x="22721" y="4192"/>
                        <a:pt x="22771" y="4207"/>
                        <a:pt x="22822" y="4207"/>
                      </a:cubicBezTo>
                      <a:lnTo>
                        <a:pt x="25907" y="4207"/>
                      </a:lnTo>
                      <a:cubicBezTo>
                        <a:pt x="25948" y="4207"/>
                        <a:pt x="25987" y="4196"/>
                        <a:pt x="26024" y="4181"/>
                      </a:cubicBezTo>
                      <a:lnTo>
                        <a:pt x="27049" y="3763"/>
                      </a:lnTo>
                      <a:lnTo>
                        <a:pt x="28094" y="4517"/>
                      </a:lnTo>
                      <a:cubicBezTo>
                        <a:pt x="28149" y="4556"/>
                        <a:pt x="28214" y="4576"/>
                        <a:pt x="28279" y="4576"/>
                      </a:cubicBezTo>
                      <a:cubicBezTo>
                        <a:pt x="28332" y="4576"/>
                        <a:pt x="28385" y="4562"/>
                        <a:pt x="28433" y="4535"/>
                      </a:cubicBezTo>
                      <a:lnTo>
                        <a:pt x="31872" y="2577"/>
                      </a:lnTo>
                      <a:lnTo>
                        <a:pt x="35558" y="4893"/>
                      </a:lnTo>
                      <a:cubicBezTo>
                        <a:pt x="35607" y="4927"/>
                        <a:pt x="35665" y="4944"/>
                        <a:pt x="35723" y="4944"/>
                      </a:cubicBezTo>
                      <a:cubicBezTo>
                        <a:pt x="35773" y="4944"/>
                        <a:pt x="35822" y="4932"/>
                        <a:pt x="35866" y="4908"/>
                      </a:cubicBezTo>
                      <a:lnTo>
                        <a:pt x="38825" y="3409"/>
                      </a:lnTo>
                      <a:lnTo>
                        <a:pt x="41805" y="5612"/>
                      </a:lnTo>
                      <a:cubicBezTo>
                        <a:pt x="41860" y="5654"/>
                        <a:pt x="41926" y="5672"/>
                        <a:pt x="41993" y="5672"/>
                      </a:cubicBezTo>
                      <a:cubicBezTo>
                        <a:pt x="42063" y="5672"/>
                        <a:pt x="42138" y="5646"/>
                        <a:pt x="42194" y="5597"/>
                      </a:cubicBezTo>
                      <a:lnTo>
                        <a:pt x="45639" y="2622"/>
                      </a:lnTo>
                      <a:lnTo>
                        <a:pt x="47426" y="4113"/>
                      </a:lnTo>
                      <a:cubicBezTo>
                        <a:pt x="47484" y="4159"/>
                        <a:pt x="47556" y="4182"/>
                        <a:pt x="47628" y="4182"/>
                      </a:cubicBezTo>
                      <a:cubicBezTo>
                        <a:pt x="47677" y="4182"/>
                        <a:pt x="47725" y="4171"/>
                        <a:pt x="47769" y="4150"/>
                      </a:cubicBezTo>
                      <a:lnTo>
                        <a:pt x="48502" y="3782"/>
                      </a:lnTo>
                      <a:lnTo>
                        <a:pt x="49234" y="4173"/>
                      </a:lnTo>
                      <a:cubicBezTo>
                        <a:pt x="49279" y="4192"/>
                        <a:pt x="49330" y="4207"/>
                        <a:pt x="49380" y="4207"/>
                      </a:cubicBezTo>
                      <a:lnTo>
                        <a:pt x="52466" y="4207"/>
                      </a:lnTo>
                      <a:cubicBezTo>
                        <a:pt x="52506" y="4207"/>
                        <a:pt x="52547" y="4195"/>
                        <a:pt x="52582" y="4181"/>
                      </a:cubicBezTo>
                      <a:lnTo>
                        <a:pt x="53608" y="3762"/>
                      </a:lnTo>
                      <a:lnTo>
                        <a:pt x="54652" y="4516"/>
                      </a:lnTo>
                      <a:cubicBezTo>
                        <a:pt x="54709" y="4554"/>
                        <a:pt x="54774" y="4574"/>
                        <a:pt x="54838" y="4574"/>
                      </a:cubicBezTo>
                      <a:cubicBezTo>
                        <a:pt x="54917" y="4574"/>
                        <a:pt x="54995" y="4544"/>
                        <a:pt x="55057" y="4486"/>
                      </a:cubicBezTo>
                      <a:lnTo>
                        <a:pt x="58430" y="1216"/>
                      </a:lnTo>
                      <a:lnTo>
                        <a:pt x="61818" y="4843"/>
                      </a:lnTo>
                      <a:cubicBezTo>
                        <a:pt x="61879" y="4910"/>
                        <a:pt x="61962" y="4944"/>
                        <a:pt x="62046" y="4944"/>
                      </a:cubicBezTo>
                      <a:cubicBezTo>
                        <a:pt x="62111" y="4944"/>
                        <a:pt x="62176" y="4924"/>
                        <a:pt x="62233" y="4885"/>
                      </a:cubicBezTo>
                      <a:lnTo>
                        <a:pt x="63667" y="3835"/>
                      </a:lnTo>
                      <a:lnTo>
                        <a:pt x="66551" y="3835"/>
                      </a:lnTo>
                      <a:cubicBezTo>
                        <a:pt x="66671" y="3835"/>
                        <a:pt x="66783" y="3762"/>
                        <a:pt x="66834" y="3654"/>
                      </a:cubicBezTo>
                      <a:lnTo>
                        <a:pt x="68036" y="1061"/>
                      </a:lnTo>
                      <a:lnTo>
                        <a:pt x="69237" y="3691"/>
                      </a:lnTo>
                      <a:cubicBezTo>
                        <a:pt x="69287" y="3805"/>
                        <a:pt x="69401" y="3871"/>
                        <a:pt x="69520" y="3871"/>
                      </a:cubicBezTo>
                      <a:cubicBezTo>
                        <a:pt x="69547" y="3871"/>
                        <a:pt x="69574" y="3868"/>
                        <a:pt x="69600" y="3861"/>
                      </a:cubicBezTo>
                      <a:lnTo>
                        <a:pt x="70500" y="3615"/>
                      </a:lnTo>
                      <a:lnTo>
                        <a:pt x="71469" y="3853"/>
                      </a:lnTo>
                      <a:lnTo>
                        <a:pt x="78786" y="3853"/>
                      </a:lnTo>
                      <a:cubicBezTo>
                        <a:pt x="78959" y="3853"/>
                        <a:pt x="79100" y="3710"/>
                        <a:pt x="79100" y="3541"/>
                      </a:cubicBezTo>
                      <a:cubicBezTo>
                        <a:pt x="79100" y="3371"/>
                        <a:pt x="78959" y="3228"/>
                        <a:pt x="78786" y="3228"/>
                      </a:cubicBezTo>
                      <a:lnTo>
                        <a:pt x="71546" y="3239"/>
                      </a:lnTo>
                      <a:lnTo>
                        <a:pt x="70571" y="2990"/>
                      </a:lnTo>
                      <a:cubicBezTo>
                        <a:pt x="70548" y="2983"/>
                        <a:pt x="70523" y="2980"/>
                        <a:pt x="70499" y="2980"/>
                      </a:cubicBezTo>
                      <a:cubicBezTo>
                        <a:pt x="70470" y="2980"/>
                        <a:pt x="70441" y="2984"/>
                        <a:pt x="70414" y="2990"/>
                      </a:cubicBezTo>
                      <a:lnTo>
                        <a:pt x="69691" y="3187"/>
                      </a:lnTo>
                      <a:lnTo>
                        <a:pt x="68317" y="184"/>
                      </a:lnTo>
                      <a:cubicBezTo>
                        <a:pt x="68267" y="71"/>
                        <a:pt x="68156" y="0"/>
                        <a:pt x="68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5" name="Google Shape;17235;p40"/>
                <p:cNvSpPr/>
                <p:nvPr/>
              </p:nvSpPr>
              <p:spPr>
                <a:xfrm>
                  <a:off x="4102500" y="249600"/>
                  <a:ext cx="1882325" cy="130350"/>
                </a:xfrm>
                <a:custGeom>
                  <a:rect b="b" l="l" r="r" t="t"/>
                  <a:pathLst>
                    <a:path extrusionOk="0" h="5214" w="75293">
                      <a:moveTo>
                        <a:pt x="50204" y="0"/>
                      </a:moveTo>
                      <a:cubicBezTo>
                        <a:pt x="50134" y="11"/>
                        <a:pt x="50037" y="30"/>
                        <a:pt x="49982" y="90"/>
                      </a:cubicBezTo>
                      <a:lnTo>
                        <a:pt x="46563" y="3394"/>
                      </a:lnTo>
                      <a:lnTo>
                        <a:pt x="45589" y="2697"/>
                      </a:lnTo>
                      <a:cubicBezTo>
                        <a:pt x="45537" y="2658"/>
                        <a:pt x="45473" y="2639"/>
                        <a:pt x="45410" y="2639"/>
                      </a:cubicBezTo>
                      <a:cubicBezTo>
                        <a:pt x="45369" y="2639"/>
                        <a:pt x="45328" y="2647"/>
                        <a:pt x="45290" y="2663"/>
                      </a:cubicBezTo>
                      <a:lnTo>
                        <a:pt x="44159" y="3123"/>
                      </a:lnTo>
                      <a:lnTo>
                        <a:pt x="41216" y="3123"/>
                      </a:lnTo>
                      <a:lnTo>
                        <a:pt x="40407" y="2697"/>
                      </a:lnTo>
                      <a:cubicBezTo>
                        <a:pt x="40360" y="2674"/>
                        <a:pt x="40308" y="2661"/>
                        <a:pt x="40257" y="2661"/>
                      </a:cubicBezTo>
                      <a:cubicBezTo>
                        <a:pt x="40210" y="2661"/>
                        <a:pt x="40163" y="2672"/>
                        <a:pt x="40119" y="2694"/>
                      </a:cubicBezTo>
                      <a:lnTo>
                        <a:pt x="39428" y="3040"/>
                      </a:lnTo>
                      <a:lnTo>
                        <a:pt x="37589" y="1510"/>
                      </a:lnTo>
                      <a:cubicBezTo>
                        <a:pt x="37532" y="1465"/>
                        <a:pt x="37462" y="1441"/>
                        <a:pt x="37391" y="1441"/>
                      </a:cubicBezTo>
                      <a:cubicBezTo>
                        <a:pt x="37318" y="1441"/>
                        <a:pt x="37244" y="1467"/>
                        <a:pt x="37185" y="1518"/>
                      </a:cubicBezTo>
                      <a:lnTo>
                        <a:pt x="33731" y="4502"/>
                      </a:lnTo>
                      <a:lnTo>
                        <a:pt x="30797" y="2336"/>
                      </a:lnTo>
                      <a:cubicBezTo>
                        <a:pt x="30741" y="2294"/>
                        <a:pt x="30675" y="2273"/>
                        <a:pt x="30608" y="2273"/>
                      </a:cubicBezTo>
                      <a:cubicBezTo>
                        <a:pt x="30560" y="2273"/>
                        <a:pt x="30513" y="2283"/>
                        <a:pt x="30468" y="2305"/>
                      </a:cubicBezTo>
                      <a:lnTo>
                        <a:pt x="27494" y="3816"/>
                      </a:lnTo>
                      <a:lnTo>
                        <a:pt x="23802" y="1484"/>
                      </a:lnTo>
                      <a:cubicBezTo>
                        <a:pt x="23753" y="1454"/>
                        <a:pt x="23698" y="1439"/>
                        <a:pt x="23643" y="1439"/>
                      </a:cubicBezTo>
                      <a:cubicBezTo>
                        <a:pt x="23589" y="1439"/>
                        <a:pt x="23534" y="1453"/>
                        <a:pt x="23484" y="1481"/>
                      </a:cubicBezTo>
                      <a:lnTo>
                        <a:pt x="20050" y="3432"/>
                      </a:lnTo>
                      <a:lnTo>
                        <a:pt x="19030" y="2698"/>
                      </a:lnTo>
                      <a:cubicBezTo>
                        <a:pt x="18975" y="2659"/>
                        <a:pt x="18913" y="2639"/>
                        <a:pt x="18850" y="2639"/>
                      </a:cubicBezTo>
                      <a:cubicBezTo>
                        <a:pt x="18809" y="2639"/>
                        <a:pt x="18767" y="2648"/>
                        <a:pt x="18728" y="2664"/>
                      </a:cubicBezTo>
                      <a:lnTo>
                        <a:pt x="17600" y="3123"/>
                      </a:lnTo>
                      <a:lnTo>
                        <a:pt x="14652" y="3123"/>
                      </a:lnTo>
                      <a:lnTo>
                        <a:pt x="13844" y="2698"/>
                      </a:lnTo>
                      <a:cubicBezTo>
                        <a:pt x="13799" y="2674"/>
                        <a:pt x="13748" y="2662"/>
                        <a:pt x="13697" y="2662"/>
                      </a:cubicBezTo>
                      <a:cubicBezTo>
                        <a:pt x="13651" y="2662"/>
                        <a:pt x="13604" y="2672"/>
                        <a:pt x="13561" y="2694"/>
                      </a:cubicBezTo>
                      <a:lnTo>
                        <a:pt x="12828" y="3063"/>
                      </a:lnTo>
                      <a:lnTo>
                        <a:pt x="10980" y="2076"/>
                      </a:lnTo>
                      <a:cubicBezTo>
                        <a:pt x="10933" y="2051"/>
                        <a:pt x="10881" y="2039"/>
                        <a:pt x="10830" y="2039"/>
                      </a:cubicBezTo>
                      <a:cubicBezTo>
                        <a:pt x="10749" y="2039"/>
                        <a:pt x="10670" y="2069"/>
                        <a:pt x="10611" y="2129"/>
                      </a:cubicBezTo>
                      <a:lnTo>
                        <a:pt x="8839" y="3895"/>
                      </a:lnTo>
                      <a:lnTo>
                        <a:pt x="5738" y="814"/>
                      </a:lnTo>
                      <a:cubicBezTo>
                        <a:pt x="5679" y="754"/>
                        <a:pt x="5601" y="725"/>
                        <a:pt x="5521" y="725"/>
                      </a:cubicBezTo>
                      <a:cubicBezTo>
                        <a:pt x="5464" y="725"/>
                        <a:pt x="5406" y="740"/>
                        <a:pt x="5354" y="769"/>
                      </a:cubicBezTo>
                      <a:lnTo>
                        <a:pt x="2112" y="2769"/>
                      </a:lnTo>
                      <a:lnTo>
                        <a:pt x="314" y="2769"/>
                      </a:lnTo>
                      <a:cubicBezTo>
                        <a:pt x="138" y="2769"/>
                        <a:pt x="1" y="2908"/>
                        <a:pt x="1" y="3082"/>
                      </a:cubicBezTo>
                      <a:cubicBezTo>
                        <a:pt x="1" y="3255"/>
                        <a:pt x="138" y="3394"/>
                        <a:pt x="314" y="3394"/>
                      </a:cubicBezTo>
                      <a:lnTo>
                        <a:pt x="2198" y="3394"/>
                      </a:lnTo>
                      <a:cubicBezTo>
                        <a:pt x="2259" y="3394"/>
                        <a:pt x="2314" y="3379"/>
                        <a:pt x="2365" y="3349"/>
                      </a:cubicBezTo>
                      <a:lnTo>
                        <a:pt x="5476" y="1431"/>
                      </a:lnTo>
                      <a:lnTo>
                        <a:pt x="8622" y="4559"/>
                      </a:lnTo>
                      <a:cubicBezTo>
                        <a:pt x="8682" y="4619"/>
                        <a:pt x="8762" y="4648"/>
                        <a:pt x="8841" y="4648"/>
                      </a:cubicBezTo>
                      <a:cubicBezTo>
                        <a:pt x="8921" y="4648"/>
                        <a:pt x="9000" y="4619"/>
                        <a:pt x="9060" y="4559"/>
                      </a:cubicBezTo>
                      <a:lnTo>
                        <a:pt x="10889" y="2735"/>
                      </a:lnTo>
                      <a:lnTo>
                        <a:pt x="12677" y="3688"/>
                      </a:lnTo>
                      <a:cubicBezTo>
                        <a:pt x="12723" y="3711"/>
                        <a:pt x="12774" y="3722"/>
                        <a:pt x="12824" y="3722"/>
                      </a:cubicBezTo>
                      <a:cubicBezTo>
                        <a:pt x="12872" y="3722"/>
                        <a:pt x="12921" y="3712"/>
                        <a:pt x="12965" y="3691"/>
                      </a:cubicBezTo>
                      <a:lnTo>
                        <a:pt x="13697" y="3323"/>
                      </a:lnTo>
                      <a:lnTo>
                        <a:pt x="14435" y="3714"/>
                      </a:lnTo>
                      <a:cubicBezTo>
                        <a:pt x="14475" y="3733"/>
                        <a:pt x="14526" y="3748"/>
                        <a:pt x="14576" y="3748"/>
                      </a:cubicBezTo>
                      <a:lnTo>
                        <a:pt x="17662" y="3748"/>
                      </a:lnTo>
                      <a:cubicBezTo>
                        <a:pt x="17701" y="3748"/>
                        <a:pt x="17777" y="3722"/>
                        <a:pt x="17777" y="3722"/>
                      </a:cubicBezTo>
                      <a:lnTo>
                        <a:pt x="18802" y="3304"/>
                      </a:lnTo>
                      <a:lnTo>
                        <a:pt x="19848" y="4058"/>
                      </a:lnTo>
                      <a:cubicBezTo>
                        <a:pt x="19904" y="4097"/>
                        <a:pt x="19968" y="4117"/>
                        <a:pt x="20033" y="4117"/>
                      </a:cubicBezTo>
                      <a:cubicBezTo>
                        <a:pt x="20086" y="4117"/>
                        <a:pt x="20139" y="4103"/>
                        <a:pt x="20187" y="4076"/>
                      </a:cubicBezTo>
                      <a:lnTo>
                        <a:pt x="23630" y="2118"/>
                      </a:lnTo>
                      <a:lnTo>
                        <a:pt x="27312" y="4434"/>
                      </a:lnTo>
                      <a:cubicBezTo>
                        <a:pt x="27361" y="4468"/>
                        <a:pt x="27418" y="4485"/>
                        <a:pt x="27476" y="4485"/>
                      </a:cubicBezTo>
                      <a:cubicBezTo>
                        <a:pt x="27525" y="4485"/>
                        <a:pt x="27574" y="4473"/>
                        <a:pt x="27621" y="4449"/>
                      </a:cubicBezTo>
                      <a:lnTo>
                        <a:pt x="30579" y="2950"/>
                      </a:lnTo>
                      <a:lnTo>
                        <a:pt x="33559" y="5153"/>
                      </a:lnTo>
                      <a:cubicBezTo>
                        <a:pt x="33614" y="5195"/>
                        <a:pt x="33680" y="5213"/>
                        <a:pt x="33746" y="5213"/>
                      </a:cubicBezTo>
                      <a:cubicBezTo>
                        <a:pt x="33816" y="5213"/>
                        <a:pt x="33893" y="5187"/>
                        <a:pt x="33948" y="5138"/>
                      </a:cubicBezTo>
                      <a:lnTo>
                        <a:pt x="37392" y="2162"/>
                      </a:lnTo>
                      <a:lnTo>
                        <a:pt x="39185" y="3654"/>
                      </a:lnTo>
                      <a:cubicBezTo>
                        <a:pt x="39240" y="3699"/>
                        <a:pt x="39312" y="3724"/>
                        <a:pt x="39385" y="3724"/>
                      </a:cubicBezTo>
                      <a:cubicBezTo>
                        <a:pt x="39432" y="3724"/>
                        <a:pt x="39480" y="3714"/>
                        <a:pt x="39524" y="3691"/>
                      </a:cubicBezTo>
                      <a:lnTo>
                        <a:pt x="40255" y="3322"/>
                      </a:lnTo>
                      <a:lnTo>
                        <a:pt x="40993" y="3714"/>
                      </a:lnTo>
                      <a:cubicBezTo>
                        <a:pt x="41038" y="3733"/>
                        <a:pt x="41083" y="3748"/>
                        <a:pt x="41133" y="3748"/>
                      </a:cubicBezTo>
                      <a:lnTo>
                        <a:pt x="44219" y="3748"/>
                      </a:lnTo>
                      <a:cubicBezTo>
                        <a:pt x="44260" y="3748"/>
                        <a:pt x="44341" y="3722"/>
                        <a:pt x="44341" y="3722"/>
                      </a:cubicBezTo>
                      <a:lnTo>
                        <a:pt x="45366" y="3303"/>
                      </a:lnTo>
                      <a:lnTo>
                        <a:pt x="46411" y="4057"/>
                      </a:lnTo>
                      <a:cubicBezTo>
                        <a:pt x="46465" y="4097"/>
                        <a:pt x="46528" y="4116"/>
                        <a:pt x="46590" y="4116"/>
                      </a:cubicBezTo>
                      <a:cubicBezTo>
                        <a:pt x="46669" y="4116"/>
                        <a:pt x="46748" y="4086"/>
                        <a:pt x="46810" y="4027"/>
                      </a:cubicBezTo>
                      <a:lnTo>
                        <a:pt x="50184" y="757"/>
                      </a:lnTo>
                      <a:lnTo>
                        <a:pt x="53573" y="4384"/>
                      </a:lnTo>
                      <a:cubicBezTo>
                        <a:pt x="53636" y="4451"/>
                        <a:pt x="53720" y="4486"/>
                        <a:pt x="53805" y="4486"/>
                      </a:cubicBezTo>
                      <a:cubicBezTo>
                        <a:pt x="53869" y="4486"/>
                        <a:pt x="53932" y="4467"/>
                        <a:pt x="53987" y="4426"/>
                      </a:cubicBezTo>
                      <a:lnTo>
                        <a:pt x="55420" y="3376"/>
                      </a:lnTo>
                      <a:lnTo>
                        <a:pt x="58339" y="3376"/>
                      </a:lnTo>
                      <a:cubicBezTo>
                        <a:pt x="58339" y="3376"/>
                        <a:pt x="58370" y="3371"/>
                        <a:pt x="58401" y="3360"/>
                      </a:cubicBezTo>
                      <a:lnTo>
                        <a:pt x="59789" y="2935"/>
                      </a:lnTo>
                      <a:lnTo>
                        <a:pt x="61178" y="3394"/>
                      </a:lnTo>
                      <a:cubicBezTo>
                        <a:pt x="61209" y="3406"/>
                        <a:pt x="61241" y="3412"/>
                        <a:pt x="61275" y="3412"/>
                      </a:cubicBezTo>
                      <a:cubicBezTo>
                        <a:pt x="61302" y="3412"/>
                        <a:pt x="61330" y="3408"/>
                        <a:pt x="61359" y="3402"/>
                      </a:cubicBezTo>
                      <a:lnTo>
                        <a:pt x="62254" y="3156"/>
                      </a:lnTo>
                      <a:lnTo>
                        <a:pt x="63223" y="3394"/>
                      </a:lnTo>
                      <a:lnTo>
                        <a:pt x="74980" y="3394"/>
                      </a:lnTo>
                      <a:cubicBezTo>
                        <a:pt x="75151" y="3394"/>
                        <a:pt x="75293" y="3251"/>
                        <a:pt x="75293" y="3082"/>
                      </a:cubicBezTo>
                      <a:cubicBezTo>
                        <a:pt x="75293" y="2912"/>
                        <a:pt x="75151" y="2769"/>
                        <a:pt x="74980" y="2769"/>
                      </a:cubicBezTo>
                      <a:lnTo>
                        <a:pt x="63304" y="2780"/>
                      </a:lnTo>
                      <a:lnTo>
                        <a:pt x="62330" y="2531"/>
                      </a:lnTo>
                      <a:cubicBezTo>
                        <a:pt x="62302" y="2524"/>
                        <a:pt x="62274" y="2520"/>
                        <a:pt x="62246" y="2520"/>
                      </a:cubicBezTo>
                      <a:cubicBezTo>
                        <a:pt x="62219" y="2520"/>
                        <a:pt x="62192" y="2524"/>
                        <a:pt x="62167" y="2531"/>
                      </a:cubicBezTo>
                      <a:lnTo>
                        <a:pt x="61283" y="2773"/>
                      </a:lnTo>
                      <a:lnTo>
                        <a:pt x="59890" y="2309"/>
                      </a:lnTo>
                      <a:cubicBezTo>
                        <a:pt x="59860" y="2299"/>
                        <a:pt x="59827" y="2295"/>
                        <a:pt x="59794" y="2295"/>
                      </a:cubicBezTo>
                      <a:cubicBezTo>
                        <a:pt x="59761" y="2295"/>
                        <a:pt x="59728" y="2299"/>
                        <a:pt x="59698" y="2309"/>
                      </a:cubicBezTo>
                      <a:lnTo>
                        <a:pt x="58259" y="2749"/>
                      </a:lnTo>
                      <a:lnTo>
                        <a:pt x="55319" y="2749"/>
                      </a:lnTo>
                      <a:cubicBezTo>
                        <a:pt x="55255" y="2749"/>
                        <a:pt x="55189" y="2773"/>
                        <a:pt x="55133" y="2810"/>
                      </a:cubicBezTo>
                      <a:lnTo>
                        <a:pt x="53840" y="3759"/>
                      </a:lnTo>
                      <a:lnTo>
                        <a:pt x="50427" y="102"/>
                      </a:lnTo>
                      <a:cubicBezTo>
                        <a:pt x="50366" y="42"/>
                        <a:pt x="50291" y="8"/>
                        <a:pt x="50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6" name="Google Shape;17236;p40"/>
              <p:cNvGrpSpPr/>
              <p:nvPr/>
            </p:nvGrpSpPr>
            <p:grpSpPr>
              <a:xfrm>
                <a:off x="764275" y="990950"/>
                <a:ext cx="3828825" cy="330218"/>
                <a:chOff x="2155975" y="503350"/>
                <a:chExt cx="3828825" cy="370200"/>
              </a:xfrm>
            </p:grpSpPr>
            <p:sp>
              <p:nvSpPr>
                <p:cNvPr id="17237" name="Google Shape;17237;p40"/>
                <p:cNvSpPr/>
                <p:nvPr/>
              </p:nvSpPr>
              <p:spPr>
                <a:xfrm>
                  <a:off x="2155975" y="503350"/>
                  <a:ext cx="483425" cy="370200"/>
                </a:xfrm>
                <a:custGeom>
                  <a:rect b="b" l="l" r="r" t="t"/>
                  <a:pathLst>
                    <a:path extrusionOk="0" h="14808" w="19337">
                      <a:moveTo>
                        <a:pt x="10127" y="0"/>
                      </a:moveTo>
                      <a:cubicBezTo>
                        <a:pt x="9992" y="0"/>
                        <a:pt x="9862" y="121"/>
                        <a:pt x="9838" y="269"/>
                      </a:cubicBezTo>
                      <a:lnTo>
                        <a:pt x="8388" y="9850"/>
                      </a:lnTo>
                      <a:lnTo>
                        <a:pt x="309" y="9850"/>
                      </a:lnTo>
                      <a:cubicBezTo>
                        <a:pt x="136" y="9850"/>
                        <a:pt x="0" y="9990"/>
                        <a:pt x="0" y="10163"/>
                      </a:cubicBezTo>
                      <a:cubicBezTo>
                        <a:pt x="0" y="10336"/>
                        <a:pt x="136" y="10480"/>
                        <a:pt x="309" y="10480"/>
                      </a:cubicBezTo>
                      <a:lnTo>
                        <a:pt x="8657" y="10480"/>
                      </a:lnTo>
                      <a:cubicBezTo>
                        <a:pt x="8813" y="10480"/>
                        <a:pt x="8944" y="10362"/>
                        <a:pt x="8965" y="10209"/>
                      </a:cubicBezTo>
                      <a:lnTo>
                        <a:pt x="10166" y="2275"/>
                      </a:lnTo>
                      <a:lnTo>
                        <a:pt x="12266" y="14544"/>
                      </a:lnTo>
                      <a:cubicBezTo>
                        <a:pt x="12292" y="14691"/>
                        <a:pt x="12419" y="14800"/>
                        <a:pt x="12565" y="14808"/>
                      </a:cubicBezTo>
                      <a:lnTo>
                        <a:pt x="12574" y="14808"/>
                      </a:lnTo>
                      <a:cubicBezTo>
                        <a:pt x="12721" y="14808"/>
                        <a:pt x="12848" y="14706"/>
                        <a:pt x="12877" y="14559"/>
                      </a:cubicBezTo>
                      <a:lnTo>
                        <a:pt x="14084" y="9150"/>
                      </a:lnTo>
                      <a:lnTo>
                        <a:pt x="14428" y="10216"/>
                      </a:lnTo>
                      <a:cubicBezTo>
                        <a:pt x="14469" y="10325"/>
                        <a:pt x="14565" y="10409"/>
                        <a:pt x="14685" y="10427"/>
                      </a:cubicBezTo>
                      <a:cubicBezTo>
                        <a:pt x="14698" y="10429"/>
                        <a:pt x="14711" y="10429"/>
                        <a:pt x="14723" y="10429"/>
                      </a:cubicBezTo>
                      <a:cubicBezTo>
                        <a:pt x="14830" y="10429"/>
                        <a:pt x="14925" y="10376"/>
                        <a:pt x="14984" y="10291"/>
                      </a:cubicBezTo>
                      <a:lnTo>
                        <a:pt x="15317" y="9798"/>
                      </a:lnTo>
                      <a:lnTo>
                        <a:pt x="15655" y="10333"/>
                      </a:lnTo>
                      <a:cubicBezTo>
                        <a:pt x="15716" y="10423"/>
                        <a:pt x="15811" y="10480"/>
                        <a:pt x="15918" y="10480"/>
                      </a:cubicBezTo>
                      <a:lnTo>
                        <a:pt x="19023" y="10480"/>
                      </a:lnTo>
                      <a:cubicBezTo>
                        <a:pt x="19195" y="10480"/>
                        <a:pt x="19337" y="10333"/>
                        <a:pt x="19337" y="10163"/>
                      </a:cubicBezTo>
                      <a:cubicBezTo>
                        <a:pt x="19337" y="9994"/>
                        <a:pt x="19195" y="9850"/>
                        <a:pt x="19023" y="9850"/>
                      </a:cubicBezTo>
                      <a:lnTo>
                        <a:pt x="16089" y="9850"/>
                      </a:lnTo>
                      <a:lnTo>
                        <a:pt x="15585" y="9060"/>
                      </a:lnTo>
                      <a:cubicBezTo>
                        <a:pt x="15530" y="8973"/>
                        <a:pt x="15433" y="8916"/>
                        <a:pt x="15327" y="8916"/>
                      </a:cubicBezTo>
                      <a:cubicBezTo>
                        <a:pt x="15220" y="8947"/>
                        <a:pt x="15125" y="8969"/>
                        <a:pt x="15065" y="9052"/>
                      </a:cubicBezTo>
                      <a:lnTo>
                        <a:pt x="14827" y="9406"/>
                      </a:lnTo>
                      <a:lnTo>
                        <a:pt x="14327" y="7866"/>
                      </a:lnTo>
                      <a:cubicBezTo>
                        <a:pt x="14283" y="7740"/>
                        <a:pt x="14162" y="7655"/>
                        <a:pt x="14025" y="7655"/>
                      </a:cubicBezTo>
                      <a:cubicBezTo>
                        <a:pt x="14021" y="7655"/>
                        <a:pt x="14018" y="7655"/>
                        <a:pt x="14014" y="7655"/>
                      </a:cubicBezTo>
                      <a:cubicBezTo>
                        <a:pt x="13873" y="7658"/>
                        <a:pt x="13757" y="7760"/>
                        <a:pt x="13726" y="7895"/>
                      </a:cubicBezTo>
                      <a:lnTo>
                        <a:pt x="12615" y="12876"/>
                      </a:lnTo>
                      <a:lnTo>
                        <a:pt x="10454" y="261"/>
                      </a:lnTo>
                      <a:cubicBezTo>
                        <a:pt x="10429" y="110"/>
                        <a:pt x="10297" y="1"/>
                        <a:pt x="10146" y="1"/>
                      </a:cubicBezTo>
                      <a:cubicBezTo>
                        <a:pt x="10139" y="1"/>
                        <a:pt x="10133" y="0"/>
                        <a:pt x="10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8" name="Google Shape;17238;p40"/>
                <p:cNvSpPr/>
                <p:nvPr/>
              </p:nvSpPr>
              <p:spPr>
                <a:xfrm>
                  <a:off x="2615650" y="503375"/>
                  <a:ext cx="483425" cy="370175"/>
                </a:xfrm>
                <a:custGeom>
                  <a:rect b="b" l="l" r="r" t="t"/>
                  <a:pathLst>
                    <a:path extrusionOk="0" h="14807" w="19337">
                      <a:moveTo>
                        <a:pt x="10147" y="0"/>
                      </a:moveTo>
                      <a:cubicBezTo>
                        <a:pt x="9994" y="3"/>
                        <a:pt x="9864" y="113"/>
                        <a:pt x="9843" y="268"/>
                      </a:cubicBezTo>
                      <a:lnTo>
                        <a:pt x="8393" y="9849"/>
                      </a:lnTo>
                      <a:lnTo>
                        <a:pt x="314" y="9849"/>
                      </a:lnTo>
                      <a:cubicBezTo>
                        <a:pt x="142" y="9849"/>
                        <a:pt x="0" y="9989"/>
                        <a:pt x="0" y="10162"/>
                      </a:cubicBezTo>
                      <a:cubicBezTo>
                        <a:pt x="0" y="10335"/>
                        <a:pt x="142" y="10479"/>
                        <a:pt x="314" y="10479"/>
                      </a:cubicBezTo>
                      <a:lnTo>
                        <a:pt x="8662" y="10479"/>
                      </a:lnTo>
                      <a:cubicBezTo>
                        <a:pt x="8813" y="10479"/>
                        <a:pt x="8945" y="10361"/>
                        <a:pt x="8970" y="10208"/>
                      </a:cubicBezTo>
                      <a:lnTo>
                        <a:pt x="10172" y="2274"/>
                      </a:lnTo>
                      <a:lnTo>
                        <a:pt x="12267" y="14543"/>
                      </a:lnTo>
                      <a:cubicBezTo>
                        <a:pt x="12297" y="14690"/>
                        <a:pt x="12419" y="14799"/>
                        <a:pt x="12570" y="14807"/>
                      </a:cubicBezTo>
                      <a:lnTo>
                        <a:pt x="12575" y="14807"/>
                      </a:lnTo>
                      <a:cubicBezTo>
                        <a:pt x="12721" y="14807"/>
                        <a:pt x="12849" y="14705"/>
                        <a:pt x="12884" y="14558"/>
                      </a:cubicBezTo>
                      <a:lnTo>
                        <a:pt x="14091" y="9149"/>
                      </a:lnTo>
                      <a:lnTo>
                        <a:pt x="14433" y="10215"/>
                      </a:lnTo>
                      <a:cubicBezTo>
                        <a:pt x="14469" y="10324"/>
                        <a:pt x="14570" y="10408"/>
                        <a:pt x="14686" y="10426"/>
                      </a:cubicBezTo>
                      <a:cubicBezTo>
                        <a:pt x="14700" y="10428"/>
                        <a:pt x="14714" y="10429"/>
                        <a:pt x="14728" y="10429"/>
                      </a:cubicBezTo>
                      <a:cubicBezTo>
                        <a:pt x="14833" y="10429"/>
                        <a:pt x="14931" y="10380"/>
                        <a:pt x="14989" y="10290"/>
                      </a:cubicBezTo>
                      <a:lnTo>
                        <a:pt x="15322" y="9797"/>
                      </a:lnTo>
                      <a:lnTo>
                        <a:pt x="15661" y="10332"/>
                      </a:lnTo>
                      <a:cubicBezTo>
                        <a:pt x="15716" y="10422"/>
                        <a:pt x="15817" y="10479"/>
                        <a:pt x="15923" y="10479"/>
                      </a:cubicBezTo>
                      <a:lnTo>
                        <a:pt x="19029" y="10479"/>
                      </a:lnTo>
                      <a:cubicBezTo>
                        <a:pt x="19201" y="10479"/>
                        <a:pt x="19337" y="10332"/>
                        <a:pt x="19337" y="10162"/>
                      </a:cubicBezTo>
                      <a:cubicBezTo>
                        <a:pt x="19337" y="9993"/>
                        <a:pt x="19201" y="9849"/>
                        <a:pt x="19029" y="9849"/>
                      </a:cubicBezTo>
                      <a:lnTo>
                        <a:pt x="16095" y="9849"/>
                      </a:lnTo>
                      <a:lnTo>
                        <a:pt x="15590" y="9059"/>
                      </a:lnTo>
                      <a:cubicBezTo>
                        <a:pt x="15534" y="8972"/>
                        <a:pt x="15439" y="8915"/>
                        <a:pt x="15332" y="8915"/>
                      </a:cubicBezTo>
                      <a:cubicBezTo>
                        <a:pt x="15237" y="8946"/>
                        <a:pt x="15125" y="8968"/>
                        <a:pt x="15070" y="9051"/>
                      </a:cubicBezTo>
                      <a:lnTo>
                        <a:pt x="14828" y="9405"/>
                      </a:lnTo>
                      <a:lnTo>
                        <a:pt x="14332" y="7865"/>
                      </a:lnTo>
                      <a:cubicBezTo>
                        <a:pt x="14288" y="7739"/>
                        <a:pt x="14167" y="7654"/>
                        <a:pt x="14030" y="7654"/>
                      </a:cubicBezTo>
                      <a:cubicBezTo>
                        <a:pt x="14026" y="7654"/>
                        <a:pt x="14023" y="7654"/>
                        <a:pt x="14020" y="7654"/>
                      </a:cubicBezTo>
                      <a:cubicBezTo>
                        <a:pt x="13878" y="7657"/>
                        <a:pt x="13762" y="7759"/>
                        <a:pt x="13727" y="7894"/>
                      </a:cubicBezTo>
                      <a:lnTo>
                        <a:pt x="12616" y="12875"/>
                      </a:lnTo>
                      <a:lnTo>
                        <a:pt x="10459" y="260"/>
                      </a:lnTo>
                      <a:cubicBezTo>
                        <a:pt x="10434" y="109"/>
                        <a:pt x="10298" y="19"/>
                        <a:pt x="101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9" name="Google Shape;17239;p40"/>
                <p:cNvSpPr/>
                <p:nvPr/>
              </p:nvSpPr>
              <p:spPr>
                <a:xfrm>
                  <a:off x="3535275" y="503375"/>
                  <a:ext cx="483425" cy="370175"/>
                </a:xfrm>
                <a:custGeom>
                  <a:rect b="b" l="l" r="r" t="t"/>
                  <a:pathLst>
                    <a:path extrusionOk="0" h="14807" w="19337">
                      <a:moveTo>
                        <a:pt x="10145" y="0"/>
                      </a:moveTo>
                      <a:cubicBezTo>
                        <a:pt x="9988" y="3"/>
                        <a:pt x="9862" y="113"/>
                        <a:pt x="9837" y="268"/>
                      </a:cubicBezTo>
                      <a:lnTo>
                        <a:pt x="8389" y="9849"/>
                      </a:lnTo>
                      <a:lnTo>
                        <a:pt x="308" y="9849"/>
                      </a:lnTo>
                      <a:cubicBezTo>
                        <a:pt x="136" y="9849"/>
                        <a:pt x="0" y="9989"/>
                        <a:pt x="0" y="10162"/>
                      </a:cubicBezTo>
                      <a:cubicBezTo>
                        <a:pt x="0" y="10335"/>
                        <a:pt x="136" y="10479"/>
                        <a:pt x="308" y="10479"/>
                      </a:cubicBezTo>
                      <a:lnTo>
                        <a:pt x="8655" y="10479"/>
                      </a:lnTo>
                      <a:cubicBezTo>
                        <a:pt x="8812" y="10479"/>
                        <a:pt x="8943" y="10361"/>
                        <a:pt x="8963" y="10208"/>
                      </a:cubicBezTo>
                      <a:lnTo>
                        <a:pt x="10166" y="2274"/>
                      </a:lnTo>
                      <a:lnTo>
                        <a:pt x="12267" y="14543"/>
                      </a:lnTo>
                      <a:cubicBezTo>
                        <a:pt x="12292" y="14690"/>
                        <a:pt x="12418" y="14799"/>
                        <a:pt x="12564" y="14807"/>
                      </a:cubicBezTo>
                      <a:lnTo>
                        <a:pt x="12575" y="14807"/>
                      </a:lnTo>
                      <a:cubicBezTo>
                        <a:pt x="12721" y="14807"/>
                        <a:pt x="12847" y="14705"/>
                        <a:pt x="12878" y="14558"/>
                      </a:cubicBezTo>
                      <a:lnTo>
                        <a:pt x="14084" y="9149"/>
                      </a:lnTo>
                      <a:lnTo>
                        <a:pt x="14427" y="10215"/>
                      </a:lnTo>
                      <a:cubicBezTo>
                        <a:pt x="14468" y="10324"/>
                        <a:pt x="14564" y="10408"/>
                        <a:pt x="14685" y="10426"/>
                      </a:cubicBezTo>
                      <a:cubicBezTo>
                        <a:pt x="14698" y="10428"/>
                        <a:pt x="14710" y="10428"/>
                        <a:pt x="14723" y="10428"/>
                      </a:cubicBezTo>
                      <a:cubicBezTo>
                        <a:pt x="14829" y="10428"/>
                        <a:pt x="14925" y="10375"/>
                        <a:pt x="14989" y="10290"/>
                      </a:cubicBezTo>
                      <a:lnTo>
                        <a:pt x="15317" y="9797"/>
                      </a:lnTo>
                      <a:lnTo>
                        <a:pt x="15655" y="10332"/>
                      </a:lnTo>
                      <a:cubicBezTo>
                        <a:pt x="15716" y="10422"/>
                        <a:pt x="15811" y="10479"/>
                        <a:pt x="15922" y="10479"/>
                      </a:cubicBezTo>
                      <a:lnTo>
                        <a:pt x="19023" y="10479"/>
                      </a:lnTo>
                      <a:cubicBezTo>
                        <a:pt x="19195" y="10479"/>
                        <a:pt x="19337" y="10332"/>
                        <a:pt x="19337" y="10162"/>
                      </a:cubicBezTo>
                      <a:cubicBezTo>
                        <a:pt x="19337" y="9993"/>
                        <a:pt x="19195" y="9849"/>
                        <a:pt x="19023" y="9849"/>
                      </a:cubicBezTo>
                      <a:lnTo>
                        <a:pt x="16090" y="9849"/>
                      </a:lnTo>
                      <a:lnTo>
                        <a:pt x="15590" y="9059"/>
                      </a:lnTo>
                      <a:cubicBezTo>
                        <a:pt x="15538" y="8984"/>
                        <a:pt x="15466" y="8909"/>
                        <a:pt x="15370" y="8909"/>
                      </a:cubicBezTo>
                      <a:cubicBezTo>
                        <a:pt x="15354" y="8909"/>
                        <a:pt x="15339" y="8911"/>
                        <a:pt x="15322" y="8915"/>
                      </a:cubicBezTo>
                      <a:cubicBezTo>
                        <a:pt x="15221" y="8915"/>
                        <a:pt x="15125" y="8968"/>
                        <a:pt x="15064" y="9051"/>
                      </a:cubicBezTo>
                      <a:lnTo>
                        <a:pt x="14826" y="9405"/>
                      </a:lnTo>
                      <a:lnTo>
                        <a:pt x="14326" y="7865"/>
                      </a:lnTo>
                      <a:cubicBezTo>
                        <a:pt x="14283" y="7739"/>
                        <a:pt x="14166" y="7654"/>
                        <a:pt x="14024" y="7654"/>
                      </a:cubicBezTo>
                      <a:cubicBezTo>
                        <a:pt x="14021" y="7654"/>
                        <a:pt x="14017" y="7654"/>
                        <a:pt x="14014" y="7654"/>
                      </a:cubicBezTo>
                      <a:cubicBezTo>
                        <a:pt x="13872" y="7657"/>
                        <a:pt x="13756" y="7759"/>
                        <a:pt x="13725" y="7894"/>
                      </a:cubicBezTo>
                      <a:lnTo>
                        <a:pt x="12615" y="12875"/>
                      </a:lnTo>
                      <a:lnTo>
                        <a:pt x="10454" y="260"/>
                      </a:lnTo>
                      <a:cubicBezTo>
                        <a:pt x="10428" y="109"/>
                        <a:pt x="10308" y="19"/>
                        <a:pt x="10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0" name="Google Shape;17240;p40"/>
                <p:cNvSpPr/>
                <p:nvPr/>
              </p:nvSpPr>
              <p:spPr>
                <a:xfrm>
                  <a:off x="3994925" y="503350"/>
                  <a:ext cx="483475" cy="370200"/>
                </a:xfrm>
                <a:custGeom>
                  <a:rect b="b" l="l" r="r" t="t"/>
                  <a:pathLst>
                    <a:path extrusionOk="0" h="14808" w="19339">
                      <a:moveTo>
                        <a:pt x="10133" y="0"/>
                      </a:moveTo>
                      <a:cubicBezTo>
                        <a:pt x="10002" y="0"/>
                        <a:pt x="9863" y="121"/>
                        <a:pt x="9845" y="269"/>
                      </a:cubicBezTo>
                      <a:lnTo>
                        <a:pt x="8395" y="9850"/>
                      </a:lnTo>
                      <a:lnTo>
                        <a:pt x="315" y="9850"/>
                      </a:lnTo>
                      <a:cubicBezTo>
                        <a:pt x="142" y="9850"/>
                        <a:pt x="1" y="9990"/>
                        <a:pt x="1" y="10163"/>
                      </a:cubicBezTo>
                      <a:cubicBezTo>
                        <a:pt x="1" y="10336"/>
                        <a:pt x="142" y="10480"/>
                        <a:pt x="315" y="10480"/>
                      </a:cubicBezTo>
                      <a:lnTo>
                        <a:pt x="8661" y="10480"/>
                      </a:lnTo>
                      <a:cubicBezTo>
                        <a:pt x="8818" y="10480"/>
                        <a:pt x="8944" y="10362"/>
                        <a:pt x="8970" y="10209"/>
                      </a:cubicBezTo>
                      <a:lnTo>
                        <a:pt x="10172" y="2275"/>
                      </a:lnTo>
                      <a:lnTo>
                        <a:pt x="12268" y="14544"/>
                      </a:lnTo>
                      <a:cubicBezTo>
                        <a:pt x="12299" y="14691"/>
                        <a:pt x="12420" y="14800"/>
                        <a:pt x="12572" y="14808"/>
                      </a:cubicBezTo>
                      <a:lnTo>
                        <a:pt x="12576" y="14808"/>
                      </a:lnTo>
                      <a:cubicBezTo>
                        <a:pt x="12723" y="14808"/>
                        <a:pt x="12849" y="14706"/>
                        <a:pt x="12884" y="14559"/>
                      </a:cubicBezTo>
                      <a:lnTo>
                        <a:pt x="14092" y="9150"/>
                      </a:lnTo>
                      <a:lnTo>
                        <a:pt x="14435" y="10216"/>
                      </a:lnTo>
                      <a:cubicBezTo>
                        <a:pt x="14470" y="10325"/>
                        <a:pt x="14571" y="10409"/>
                        <a:pt x="14687" y="10427"/>
                      </a:cubicBezTo>
                      <a:cubicBezTo>
                        <a:pt x="14701" y="10429"/>
                        <a:pt x="14715" y="10430"/>
                        <a:pt x="14729" y="10430"/>
                      </a:cubicBezTo>
                      <a:cubicBezTo>
                        <a:pt x="14835" y="10430"/>
                        <a:pt x="14931" y="10381"/>
                        <a:pt x="14991" y="10291"/>
                      </a:cubicBezTo>
                      <a:lnTo>
                        <a:pt x="15323" y="9798"/>
                      </a:lnTo>
                      <a:lnTo>
                        <a:pt x="15662" y="10333"/>
                      </a:lnTo>
                      <a:cubicBezTo>
                        <a:pt x="15717" y="10423"/>
                        <a:pt x="15817" y="10480"/>
                        <a:pt x="15924" y="10480"/>
                      </a:cubicBezTo>
                      <a:lnTo>
                        <a:pt x="19029" y="10480"/>
                      </a:lnTo>
                      <a:cubicBezTo>
                        <a:pt x="19201" y="10480"/>
                        <a:pt x="19338" y="10333"/>
                        <a:pt x="19338" y="10163"/>
                      </a:cubicBezTo>
                      <a:cubicBezTo>
                        <a:pt x="19338" y="9994"/>
                        <a:pt x="19201" y="9850"/>
                        <a:pt x="19029" y="9850"/>
                      </a:cubicBezTo>
                      <a:lnTo>
                        <a:pt x="16096" y="9850"/>
                      </a:lnTo>
                      <a:lnTo>
                        <a:pt x="15591" y="9060"/>
                      </a:lnTo>
                      <a:cubicBezTo>
                        <a:pt x="15536" y="8973"/>
                        <a:pt x="15439" y="8916"/>
                        <a:pt x="15333" y="8916"/>
                      </a:cubicBezTo>
                      <a:lnTo>
                        <a:pt x="15328" y="8916"/>
                      </a:lnTo>
                      <a:cubicBezTo>
                        <a:pt x="15228" y="8916"/>
                        <a:pt x="15127" y="8969"/>
                        <a:pt x="15071" y="9052"/>
                      </a:cubicBezTo>
                      <a:lnTo>
                        <a:pt x="14828" y="9406"/>
                      </a:lnTo>
                      <a:lnTo>
                        <a:pt x="14334" y="7866"/>
                      </a:lnTo>
                      <a:cubicBezTo>
                        <a:pt x="14289" y="7740"/>
                        <a:pt x="14168" y="7655"/>
                        <a:pt x="14031" y="7655"/>
                      </a:cubicBezTo>
                      <a:cubicBezTo>
                        <a:pt x="14027" y="7655"/>
                        <a:pt x="14024" y="7655"/>
                        <a:pt x="14020" y="7655"/>
                      </a:cubicBezTo>
                      <a:cubicBezTo>
                        <a:pt x="13879" y="7658"/>
                        <a:pt x="13763" y="7760"/>
                        <a:pt x="13727" y="7895"/>
                      </a:cubicBezTo>
                      <a:lnTo>
                        <a:pt x="12617" y="12876"/>
                      </a:lnTo>
                      <a:lnTo>
                        <a:pt x="10460" y="261"/>
                      </a:lnTo>
                      <a:cubicBezTo>
                        <a:pt x="10435" y="110"/>
                        <a:pt x="10303" y="1"/>
                        <a:pt x="10152" y="1"/>
                      </a:cubicBezTo>
                      <a:cubicBezTo>
                        <a:pt x="10146" y="1"/>
                        <a:pt x="10139" y="0"/>
                        <a:pt x="10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1" name="Google Shape;17241;p40"/>
                <p:cNvSpPr/>
                <p:nvPr/>
              </p:nvSpPr>
              <p:spPr>
                <a:xfrm>
                  <a:off x="4462825" y="503375"/>
                  <a:ext cx="483450" cy="370175"/>
                </a:xfrm>
                <a:custGeom>
                  <a:rect b="b" l="l" r="r" t="t"/>
                  <a:pathLst>
                    <a:path extrusionOk="0" h="14807" w="19338">
                      <a:moveTo>
                        <a:pt x="10146" y="0"/>
                      </a:moveTo>
                      <a:cubicBezTo>
                        <a:pt x="9989" y="3"/>
                        <a:pt x="9864" y="113"/>
                        <a:pt x="9838" y="268"/>
                      </a:cubicBezTo>
                      <a:lnTo>
                        <a:pt x="8388" y="9849"/>
                      </a:lnTo>
                      <a:lnTo>
                        <a:pt x="313" y="9849"/>
                      </a:lnTo>
                      <a:cubicBezTo>
                        <a:pt x="142" y="9849"/>
                        <a:pt x="1" y="9989"/>
                        <a:pt x="1" y="10162"/>
                      </a:cubicBezTo>
                      <a:cubicBezTo>
                        <a:pt x="1" y="10335"/>
                        <a:pt x="142" y="10479"/>
                        <a:pt x="313" y="10479"/>
                      </a:cubicBezTo>
                      <a:lnTo>
                        <a:pt x="8657" y="10479"/>
                      </a:lnTo>
                      <a:cubicBezTo>
                        <a:pt x="8814" y="10479"/>
                        <a:pt x="8944" y="10361"/>
                        <a:pt x="8969" y="10208"/>
                      </a:cubicBezTo>
                      <a:lnTo>
                        <a:pt x="10167" y="2274"/>
                      </a:lnTo>
                      <a:lnTo>
                        <a:pt x="12268" y="14543"/>
                      </a:lnTo>
                      <a:cubicBezTo>
                        <a:pt x="12293" y="14690"/>
                        <a:pt x="12419" y="14799"/>
                        <a:pt x="12565" y="14807"/>
                      </a:cubicBezTo>
                      <a:lnTo>
                        <a:pt x="12575" y="14807"/>
                      </a:lnTo>
                      <a:cubicBezTo>
                        <a:pt x="12722" y="14807"/>
                        <a:pt x="12848" y="14705"/>
                        <a:pt x="12879" y="14558"/>
                      </a:cubicBezTo>
                      <a:lnTo>
                        <a:pt x="14085" y="9149"/>
                      </a:lnTo>
                      <a:lnTo>
                        <a:pt x="14428" y="10215"/>
                      </a:lnTo>
                      <a:cubicBezTo>
                        <a:pt x="14469" y="10324"/>
                        <a:pt x="14565" y="10408"/>
                        <a:pt x="14686" y="10426"/>
                      </a:cubicBezTo>
                      <a:cubicBezTo>
                        <a:pt x="14697" y="10427"/>
                        <a:pt x="14708" y="10428"/>
                        <a:pt x="14720" y="10428"/>
                      </a:cubicBezTo>
                      <a:cubicBezTo>
                        <a:pt x="14824" y="10428"/>
                        <a:pt x="14925" y="10382"/>
                        <a:pt x="14984" y="10290"/>
                      </a:cubicBezTo>
                      <a:lnTo>
                        <a:pt x="15317" y="9797"/>
                      </a:lnTo>
                      <a:lnTo>
                        <a:pt x="15661" y="10332"/>
                      </a:lnTo>
                      <a:cubicBezTo>
                        <a:pt x="15716" y="10422"/>
                        <a:pt x="15817" y="10479"/>
                        <a:pt x="15924" y="10479"/>
                      </a:cubicBezTo>
                      <a:lnTo>
                        <a:pt x="19024" y="10479"/>
                      </a:lnTo>
                      <a:cubicBezTo>
                        <a:pt x="19196" y="10479"/>
                        <a:pt x="19337" y="10332"/>
                        <a:pt x="19337" y="10162"/>
                      </a:cubicBezTo>
                      <a:cubicBezTo>
                        <a:pt x="19337" y="9993"/>
                        <a:pt x="19196" y="9849"/>
                        <a:pt x="19024" y="9849"/>
                      </a:cubicBezTo>
                      <a:lnTo>
                        <a:pt x="16095" y="9849"/>
                      </a:lnTo>
                      <a:lnTo>
                        <a:pt x="15590" y="9059"/>
                      </a:lnTo>
                      <a:cubicBezTo>
                        <a:pt x="15529" y="8972"/>
                        <a:pt x="15434" y="8915"/>
                        <a:pt x="15327" y="8915"/>
                      </a:cubicBezTo>
                      <a:cubicBezTo>
                        <a:pt x="15216" y="8946"/>
                        <a:pt x="15125" y="8968"/>
                        <a:pt x="15065" y="9051"/>
                      </a:cubicBezTo>
                      <a:lnTo>
                        <a:pt x="14827" y="9405"/>
                      </a:lnTo>
                      <a:lnTo>
                        <a:pt x="14327" y="7865"/>
                      </a:lnTo>
                      <a:cubicBezTo>
                        <a:pt x="14292" y="7752"/>
                        <a:pt x="14186" y="7648"/>
                        <a:pt x="14068" y="7648"/>
                      </a:cubicBezTo>
                      <a:cubicBezTo>
                        <a:pt x="14052" y="7648"/>
                        <a:pt x="14035" y="7650"/>
                        <a:pt x="14019" y="7654"/>
                      </a:cubicBezTo>
                      <a:cubicBezTo>
                        <a:pt x="13879" y="7657"/>
                        <a:pt x="13757" y="7759"/>
                        <a:pt x="13727" y="7894"/>
                      </a:cubicBezTo>
                      <a:lnTo>
                        <a:pt x="12615" y="12875"/>
                      </a:lnTo>
                      <a:lnTo>
                        <a:pt x="10454" y="260"/>
                      </a:lnTo>
                      <a:cubicBezTo>
                        <a:pt x="10429" y="109"/>
                        <a:pt x="10297" y="0"/>
                        <a:pt x="10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2" name="Google Shape;17242;p40"/>
                <p:cNvSpPr/>
                <p:nvPr/>
              </p:nvSpPr>
              <p:spPr>
                <a:xfrm>
                  <a:off x="4922500" y="503375"/>
                  <a:ext cx="483575" cy="370175"/>
                </a:xfrm>
                <a:custGeom>
                  <a:rect b="b" l="l" r="r" t="t"/>
                  <a:pathLst>
                    <a:path extrusionOk="0" h="14807" w="19343">
                      <a:moveTo>
                        <a:pt x="10151" y="0"/>
                      </a:moveTo>
                      <a:cubicBezTo>
                        <a:pt x="9995" y="3"/>
                        <a:pt x="9868" y="113"/>
                        <a:pt x="9843" y="268"/>
                      </a:cubicBezTo>
                      <a:lnTo>
                        <a:pt x="8395" y="9849"/>
                      </a:lnTo>
                      <a:lnTo>
                        <a:pt x="314" y="9849"/>
                      </a:lnTo>
                      <a:cubicBezTo>
                        <a:pt x="142" y="9849"/>
                        <a:pt x="1" y="9989"/>
                        <a:pt x="1" y="10162"/>
                      </a:cubicBezTo>
                      <a:cubicBezTo>
                        <a:pt x="1" y="10335"/>
                        <a:pt x="142" y="10479"/>
                        <a:pt x="314" y="10479"/>
                      </a:cubicBezTo>
                      <a:lnTo>
                        <a:pt x="8662" y="10479"/>
                      </a:lnTo>
                      <a:cubicBezTo>
                        <a:pt x="8818" y="10479"/>
                        <a:pt x="8950" y="10361"/>
                        <a:pt x="8970" y="10208"/>
                      </a:cubicBezTo>
                      <a:lnTo>
                        <a:pt x="10172" y="2274"/>
                      </a:lnTo>
                      <a:lnTo>
                        <a:pt x="12272" y="14543"/>
                      </a:lnTo>
                      <a:cubicBezTo>
                        <a:pt x="12297" y="14690"/>
                        <a:pt x="12425" y="14799"/>
                        <a:pt x="12570" y="14807"/>
                      </a:cubicBezTo>
                      <a:lnTo>
                        <a:pt x="12581" y="14807"/>
                      </a:lnTo>
                      <a:cubicBezTo>
                        <a:pt x="12727" y="14807"/>
                        <a:pt x="12853" y="14705"/>
                        <a:pt x="12884" y="14558"/>
                      </a:cubicBezTo>
                      <a:lnTo>
                        <a:pt x="14091" y="9149"/>
                      </a:lnTo>
                      <a:lnTo>
                        <a:pt x="14433" y="10215"/>
                      </a:lnTo>
                      <a:cubicBezTo>
                        <a:pt x="14475" y="10324"/>
                        <a:pt x="14570" y="10408"/>
                        <a:pt x="14691" y="10426"/>
                      </a:cubicBezTo>
                      <a:cubicBezTo>
                        <a:pt x="14701" y="10427"/>
                        <a:pt x="14712" y="10428"/>
                        <a:pt x="14723" y="10428"/>
                      </a:cubicBezTo>
                      <a:cubicBezTo>
                        <a:pt x="14822" y="10428"/>
                        <a:pt x="14931" y="10382"/>
                        <a:pt x="14995" y="10290"/>
                      </a:cubicBezTo>
                      <a:lnTo>
                        <a:pt x="15323" y="9797"/>
                      </a:lnTo>
                      <a:lnTo>
                        <a:pt x="15662" y="10332"/>
                      </a:lnTo>
                      <a:cubicBezTo>
                        <a:pt x="15722" y="10422"/>
                        <a:pt x="15818" y="10479"/>
                        <a:pt x="15924" y="10479"/>
                      </a:cubicBezTo>
                      <a:lnTo>
                        <a:pt x="19029" y="10479"/>
                      </a:lnTo>
                      <a:cubicBezTo>
                        <a:pt x="19201" y="10479"/>
                        <a:pt x="19343" y="10332"/>
                        <a:pt x="19343" y="10162"/>
                      </a:cubicBezTo>
                      <a:cubicBezTo>
                        <a:pt x="19343" y="9993"/>
                        <a:pt x="19201" y="9849"/>
                        <a:pt x="19029" y="9849"/>
                      </a:cubicBezTo>
                      <a:lnTo>
                        <a:pt x="16096" y="9849"/>
                      </a:lnTo>
                      <a:lnTo>
                        <a:pt x="15590" y="9059"/>
                      </a:lnTo>
                      <a:cubicBezTo>
                        <a:pt x="15534" y="8972"/>
                        <a:pt x="15439" y="8915"/>
                        <a:pt x="15333" y="8915"/>
                      </a:cubicBezTo>
                      <a:cubicBezTo>
                        <a:pt x="15232" y="8946"/>
                        <a:pt x="15131" y="8968"/>
                        <a:pt x="15070" y="9051"/>
                      </a:cubicBezTo>
                      <a:lnTo>
                        <a:pt x="14833" y="9405"/>
                      </a:lnTo>
                      <a:lnTo>
                        <a:pt x="14333" y="7865"/>
                      </a:lnTo>
                      <a:cubicBezTo>
                        <a:pt x="14293" y="7752"/>
                        <a:pt x="14183" y="7648"/>
                        <a:pt x="14067" y="7648"/>
                      </a:cubicBezTo>
                      <a:cubicBezTo>
                        <a:pt x="14052" y="7648"/>
                        <a:pt x="14036" y="7650"/>
                        <a:pt x="14020" y="7654"/>
                      </a:cubicBezTo>
                      <a:cubicBezTo>
                        <a:pt x="13879" y="7657"/>
                        <a:pt x="13762" y="7759"/>
                        <a:pt x="13733" y="7894"/>
                      </a:cubicBezTo>
                      <a:lnTo>
                        <a:pt x="12621" y="12875"/>
                      </a:lnTo>
                      <a:lnTo>
                        <a:pt x="10460" y="260"/>
                      </a:lnTo>
                      <a:cubicBezTo>
                        <a:pt x="10434" y="109"/>
                        <a:pt x="10303" y="0"/>
                        <a:pt x="10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3" name="Google Shape;17243;p40"/>
                <p:cNvSpPr/>
                <p:nvPr/>
              </p:nvSpPr>
              <p:spPr>
                <a:xfrm>
                  <a:off x="5390400" y="503375"/>
                  <a:ext cx="594400" cy="370175"/>
                </a:xfrm>
                <a:custGeom>
                  <a:rect b="b" l="l" r="r" t="t"/>
                  <a:pathLst>
                    <a:path extrusionOk="0" h="14807" w="23776">
                      <a:moveTo>
                        <a:pt x="10146" y="0"/>
                      </a:moveTo>
                      <a:cubicBezTo>
                        <a:pt x="9994" y="3"/>
                        <a:pt x="9863" y="113"/>
                        <a:pt x="9838" y="268"/>
                      </a:cubicBezTo>
                      <a:lnTo>
                        <a:pt x="8393" y="9849"/>
                      </a:lnTo>
                      <a:lnTo>
                        <a:pt x="313" y="9849"/>
                      </a:lnTo>
                      <a:cubicBezTo>
                        <a:pt x="142" y="9849"/>
                        <a:pt x="0" y="9989"/>
                        <a:pt x="0" y="10162"/>
                      </a:cubicBezTo>
                      <a:cubicBezTo>
                        <a:pt x="0" y="10335"/>
                        <a:pt x="142" y="10479"/>
                        <a:pt x="313" y="10479"/>
                      </a:cubicBezTo>
                      <a:lnTo>
                        <a:pt x="8661" y="10479"/>
                      </a:lnTo>
                      <a:cubicBezTo>
                        <a:pt x="8812" y="10479"/>
                        <a:pt x="8944" y="10361"/>
                        <a:pt x="8969" y="10208"/>
                      </a:cubicBezTo>
                      <a:lnTo>
                        <a:pt x="10165" y="2274"/>
                      </a:lnTo>
                      <a:lnTo>
                        <a:pt x="12268" y="14543"/>
                      </a:lnTo>
                      <a:cubicBezTo>
                        <a:pt x="12293" y="14690"/>
                        <a:pt x="12419" y="14799"/>
                        <a:pt x="12570" y="14807"/>
                      </a:cubicBezTo>
                      <a:lnTo>
                        <a:pt x="12575" y="14807"/>
                      </a:lnTo>
                      <a:cubicBezTo>
                        <a:pt x="12722" y="14807"/>
                        <a:pt x="12848" y="14705"/>
                        <a:pt x="12878" y="14558"/>
                      </a:cubicBezTo>
                      <a:lnTo>
                        <a:pt x="14085" y="9149"/>
                      </a:lnTo>
                      <a:lnTo>
                        <a:pt x="14433" y="10215"/>
                      </a:lnTo>
                      <a:cubicBezTo>
                        <a:pt x="14468" y="10324"/>
                        <a:pt x="14565" y="10408"/>
                        <a:pt x="14687" y="10426"/>
                      </a:cubicBezTo>
                      <a:cubicBezTo>
                        <a:pt x="14700" y="10428"/>
                        <a:pt x="14713" y="10429"/>
                        <a:pt x="14726" y="10429"/>
                      </a:cubicBezTo>
                      <a:cubicBezTo>
                        <a:pt x="14829" y="10429"/>
                        <a:pt x="14931" y="10380"/>
                        <a:pt x="14989" y="10290"/>
                      </a:cubicBezTo>
                      <a:lnTo>
                        <a:pt x="15317" y="9797"/>
                      </a:lnTo>
                      <a:lnTo>
                        <a:pt x="15660" y="10332"/>
                      </a:lnTo>
                      <a:cubicBezTo>
                        <a:pt x="15716" y="10422"/>
                        <a:pt x="15817" y="10479"/>
                        <a:pt x="15923" y="10479"/>
                      </a:cubicBezTo>
                      <a:lnTo>
                        <a:pt x="23463" y="10479"/>
                      </a:lnTo>
                      <a:cubicBezTo>
                        <a:pt x="23634" y="10479"/>
                        <a:pt x="23776" y="10332"/>
                        <a:pt x="23776" y="10162"/>
                      </a:cubicBezTo>
                      <a:cubicBezTo>
                        <a:pt x="23776" y="9993"/>
                        <a:pt x="23634" y="9849"/>
                        <a:pt x="23463" y="9849"/>
                      </a:cubicBezTo>
                      <a:lnTo>
                        <a:pt x="16095" y="9849"/>
                      </a:lnTo>
                      <a:lnTo>
                        <a:pt x="15590" y="9059"/>
                      </a:lnTo>
                      <a:cubicBezTo>
                        <a:pt x="15534" y="8972"/>
                        <a:pt x="15433" y="8915"/>
                        <a:pt x="15327" y="8915"/>
                      </a:cubicBezTo>
                      <a:cubicBezTo>
                        <a:pt x="15232" y="8946"/>
                        <a:pt x="15125" y="8968"/>
                        <a:pt x="15070" y="9051"/>
                      </a:cubicBezTo>
                      <a:lnTo>
                        <a:pt x="14828" y="9405"/>
                      </a:lnTo>
                      <a:lnTo>
                        <a:pt x="14332" y="7865"/>
                      </a:lnTo>
                      <a:cubicBezTo>
                        <a:pt x="14292" y="7752"/>
                        <a:pt x="14182" y="7648"/>
                        <a:pt x="14067" y="7648"/>
                      </a:cubicBezTo>
                      <a:cubicBezTo>
                        <a:pt x="14051" y="7648"/>
                        <a:pt x="14035" y="7650"/>
                        <a:pt x="14020" y="7654"/>
                      </a:cubicBezTo>
                      <a:cubicBezTo>
                        <a:pt x="13877" y="7657"/>
                        <a:pt x="13757" y="7759"/>
                        <a:pt x="13726" y="7894"/>
                      </a:cubicBezTo>
                      <a:lnTo>
                        <a:pt x="12615" y="12875"/>
                      </a:lnTo>
                      <a:lnTo>
                        <a:pt x="10454" y="260"/>
                      </a:lnTo>
                      <a:cubicBezTo>
                        <a:pt x="10429" y="109"/>
                        <a:pt x="10303" y="0"/>
                        <a:pt x="10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4" name="Google Shape;17244;p40"/>
                <p:cNvSpPr/>
                <p:nvPr/>
              </p:nvSpPr>
              <p:spPr>
                <a:xfrm>
                  <a:off x="3075450" y="503350"/>
                  <a:ext cx="483450" cy="370200"/>
                </a:xfrm>
                <a:custGeom>
                  <a:rect b="b" l="l" r="r" t="t"/>
                  <a:pathLst>
                    <a:path extrusionOk="0" h="14808" w="19338">
                      <a:moveTo>
                        <a:pt x="10129" y="0"/>
                      </a:moveTo>
                      <a:cubicBezTo>
                        <a:pt x="9998" y="0"/>
                        <a:pt x="9863" y="121"/>
                        <a:pt x="9839" y="269"/>
                      </a:cubicBezTo>
                      <a:lnTo>
                        <a:pt x="8395" y="9850"/>
                      </a:lnTo>
                      <a:lnTo>
                        <a:pt x="314" y="9850"/>
                      </a:lnTo>
                      <a:cubicBezTo>
                        <a:pt x="142" y="9850"/>
                        <a:pt x="1" y="9990"/>
                        <a:pt x="1" y="10163"/>
                      </a:cubicBezTo>
                      <a:cubicBezTo>
                        <a:pt x="1" y="10336"/>
                        <a:pt x="142" y="10480"/>
                        <a:pt x="314" y="10480"/>
                      </a:cubicBezTo>
                      <a:lnTo>
                        <a:pt x="8661" y="10480"/>
                      </a:lnTo>
                      <a:cubicBezTo>
                        <a:pt x="8814" y="10480"/>
                        <a:pt x="8944" y="10362"/>
                        <a:pt x="8969" y="10209"/>
                      </a:cubicBezTo>
                      <a:lnTo>
                        <a:pt x="10167" y="2275"/>
                      </a:lnTo>
                      <a:lnTo>
                        <a:pt x="12268" y="14544"/>
                      </a:lnTo>
                      <a:cubicBezTo>
                        <a:pt x="12293" y="14691"/>
                        <a:pt x="12419" y="14800"/>
                        <a:pt x="12570" y="14808"/>
                      </a:cubicBezTo>
                      <a:lnTo>
                        <a:pt x="12576" y="14808"/>
                      </a:lnTo>
                      <a:cubicBezTo>
                        <a:pt x="12722" y="14808"/>
                        <a:pt x="12848" y="14706"/>
                        <a:pt x="12878" y="14559"/>
                      </a:cubicBezTo>
                      <a:lnTo>
                        <a:pt x="14086" y="9150"/>
                      </a:lnTo>
                      <a:lnTo>
                        <a:pt x="14433" y="10216"/>
                      </a:lnTo>
                      <a:cubicBezTo>
                        <a:pt x="14470" y="10325"/>
                        <a:pt x="14565" y="10409"/>
                        <a:pt x="14687" y="10427"/>
                      </a:cubicBezTo>
                      <a:cubicBezTo>
                        <a:pt x="14699" y="10429"/>
                        <a:pt x="14712" y="10429"/>
                        <a:pt x="14724" y="10429"/>
                      </a:cubicBezTo>
                      <a:cubicBezTo>
                        <a:pt x="14832" y="10429"/>
                        <a:pt x="14930" y="10376"/>
                        <a:pt x="14989" y="10291"/>
                      </a:cubicBezTo>
                      <a:lnTo>
                        <a:pt x="15318" y="9798"/>
                      </a:lnTo>
                      <a:lnTo>
                        <a:pt x="15660" y="10333"/>
                      </a:lnTo>
                      <a:cubicBezTo>
                        <a:pt x="15716" y="10423"/>
                        <a:pt x="15818" y="10480"/>
                        <a:pt x="15924" y="10480"/>
                      </a:cubicBezTo>
                      <a:lnTo>
                        <a:pt x="19025" y="10480"/>
                      </a:lnTo>
                      <a:cubicBezTo>
                        <a:pt x="19196" y="10480"/>
                        <a:pt x="19337" y="10333"/>
                        <a:pt x="19337" y="10163"/>
                      </a:cubicBezTo>
                      <a:cubicBezTo>
                        <a:pt x="19337" y="9994"/>
                        <a:pt x="19196" y="9850"/>
                        <a:pt x="19025" y="9850"/>
                      </a:cubicBezTo>
                      <a:lnTo>
                        <a:pt x="16095" y="9850"/>
                      </a:lnTo>
                      <a:lnTo>
                        <a:pt x="15590" y="9060"/>
                      </a:lnTo>
                      <a:cubicBezTo>
                        <a:pt x="15534" y="8973"/>
                        <a:pt x="15433" y="8916"/>
                        <a:pt x="15327" y="8916"/>
                      </a:cubicBezTo>
                      <a:cubicBezTo>
                        <a:pt x="15242" y="8947"/>
                        <a:pt x="15125" y="8969"/>
                        <a:pt x="15065" y="9052"/>
                      </a:cubicBezTo>
                      <a:lnTo>
                        <a:pt x="14828" y="9406"/>
                      </a:lnTo>
                      <a:lnTo>
                        <a:pt x="14328" y="7866"/>
                      </a:lnTo>
                      <a:cubicBezTo>
                        <a:pt x="14289" y="7740"/>
                        <a:pt x="14168" y="7655"/>
                        <a:pt x="14030" y="7655"/>
                      </a:cubicBezTo>
                      <a:cubicBezTo>
                        <a:pt x="14027" y="7655"/>
                        <a:pt x="14023" y="7655"/>
                        <a:pt x="14020" y="7655"/>
                      </a:cubicBezTo>
                      <a:cubicBezTo>
                        <a:pt x="13879" y="7658"/>
                        <a:pt x="13757" y="7760"/>
                        <a:pt x="13727" y="7895"/>
                      </a:cubicBezTo>
                      <a:lnTo>
                        <a:pt x="12616" y="12876"/>
                      </a:lnTo>
                      <a:lnTo>
                        <a:pt x="10454" y="261"/>
                      </a:lnTo>
                      <a:cubicBezTo>
                        <a:pt x="10429" y="110"/>
                        <a:pt x="10303" y="1"/>
                        <a:pt x="10147" y="1"/>
                      </a:cubicBezTo>
                      <a:cubicBezTo>
                        <a:pt x="10141" y="1"/>
                        <a:pt x="10135" y="0"/>
                        <a:pt x="101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63450" y="539500"/>
            <a:ext cx="7668600" cy="564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1pPr>
            <a:lvl2pPr lvl="1"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2pPr>
            <a:lvl3pPr lvl="2"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3pPr>
            <a:lvl4pPr lvl="3"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4pPr>
            <a:lvl5pPr lvl="4"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5pPr>
            <a:lvl6pPr lvl="5"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6pPr>
            <a:lvl7pPr lvl="6"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7pPr>
            <a:lvl8pPr lvl="7"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8pPr>
            <a:lvl9pPr lvl="8" rtl="0" algn="ctr">
              <a:spcBef>
                <a:spcPts val="0"/>
              </a:spcBef>
              <a:spcAft>
                <a:spcPts val="0"/>
              </a:spcAft>
              <a:buClr>
                <a:schemeClr val="dk1"/>
              </a:buClr>
              <a:buSzPts val="3000"/>
              <a:buFont typeface="Inter"/>
              <a:buNone/>
              <a:defRPr b="1" sz="3000">
                <a:solidFill>
                  <a:schemeClr val="dk1"/>
                </a:solidFill>
                <a:latin typeface="Inter"/>
                <a:ea typeface="Inter"/>
                <a:cs typeface="Inter"/>
                <a:sym typeface="Inter"/>
              </a:defRPr>
            </a:lvl9pPr>
          </a:lstStyle>
          <a:p/>
        </p:txBody>
      </p:sp>
      <p:sp>
        <p:nvSpPr>
          <p:cNvPr id="52" name="Google Shape;52;p13"/>
          <p:cNvSpPr txBox="1"/>
          <p:nvPr>
            <p:ph idx="1" type="body"/>
          </p:nvPr>
        </p:nvSpPr>
        <p:spPr>
          <a:xfrm>
            <a:off x="763575" y="1237550"/>
            <a:ext cx="7668600" cy="33711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1pPr>
            <a:lvl2pPr indent="-317500" lvl="1" marL="9144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2pPr>
            <a:lvl3pPr indent="-317500" lvl="2" marL="13716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3pPr>
            <a:lvl4pPr indent="-317500" lvl="3" marL="18288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4pPr>
            <a:lvl5pPr indent="-317500" lvl="4" marL="22860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5pPr>
            <a:lvl6pPr indent="-317500" lvl="5" marL="27432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6pPr>
            <a:lvl7pPr indent="-317500" lvl="6" marL="32004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7pPr>
            <a:lvl8pPr indent="-317500" lvl="7" marL="36576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8pPr>
            <a:lvl9pPr indent="-317500" lvl="8" marL="4114800" rtl="0">
              <a:lnSpc>
                <a:spcPct val="100000"/>
              </a:lnSpc>
              <a:spcBef>
                <a:spcPts val="0"/>
              </a:spcBef>
              <a:spcAft>
                <a:spcPts val="0"/>
              </a:spcAft>
              <a:buClr>
                <a:schemeClr val="dk1"/>
              </a:buClr>
              <a:buSzPts val="1400"/>
              <a:buFont typeface="Recursive"/>
              <a:buChar char="■"/>
              <a:defRPr>
                <a:solidFill>
                  <a:schemeClr val="dk1"/>
                </a:solidFill>
                <a:latin typeface="Recursive"/>
                <a:ea typeface="Recursive"/>
                <a:cs typeface="Recursive"/>
                <a:sym typeface="Recursiv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jpg"/><Relationship Id="rId5" Type="http://schemas.openxmlformats.org/officeDocument/2006/relationships/hyperlink" Target="http://project3.c1.biz/" TargetMode="External"/><Relationship Id="rId6" Type="http://schemas.openxmlformats.org/officeDocument/2006/relationships/image" Target="../media/image15.jpg"/><Relationship Id="rId7" Type="http://schemas.openxmlformats.org/officeDocument/2006/relationships/image" Target="../media/image17.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8" name="Shape 17248"/>
        <p:cNvGrpSpPr/>
        <p:nvPr/>
      </p:nvGrpSpPr>
      <p:grpSpPr>
        <a:xfrm>
          <a:off x="0" y="0"/>
          <a:ext cx="0" cy="0"/>
          <a:chOff x="0" y="0"/>
          <a:chExt cx="0" cy="0"/>
        </a:xfrm>
      </p:grpSpPr>
      <p:sp>
        <p:nvSpPr>
          <p:cNvPr id="17249" name="Google Shape;17249;p41"/>
          <p:cNvSpPr txBox="1"/>
          <p:nvPr>
            <p:ph type="ctrTitle"/>
          </p:nvPr>
        </p:nvSpPr>
        <p:spPr>
          <a:xfrm>
            <a:off x="2076150" y="588550"/>
            <a:ext cx="4991700" cy="33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FACTORS CORRELATING </a:t>
            </a:r>
            <a:endParaRPr sz="2800"/>
          </a:p>
          <a:p>
            <a:pPr indent="0" lvl="0" marL="0" rtl="0" algn="ctr">
              <a:spcBef>
                <a:spcPts val="0"/>
              </a:spcBef>
              <a:spcAft>
                <a:spcPts val="0"/>
              </a:spcAft>
              <a:buNone/>
            </a:pPr>
            <a:r>
              <a:rPr lang="en" sz="2800"/>
              <a:t>TO THE RISE OF  </a:t>
            </a:r>
            <a:endParaRPr sz="5800"/>
          </a:p>
          <a:p>
            <a:pPr indent="0" lvl="0" marL="0" rtl="0" algn="ctr">
              <a:spcBef>
                <a:spcPts val="0"/>
              </a:spcBef>
              <a:spcAft>
                <a:spcPts val="0"/>
              </a:spcAft>
              <a:buNone/>
            </a:pPr>
            <a:r>
              <a:rPr lang="en" sz="6300"/>
              <a:t>MASS</a:t>
            </a:r>
            <a:r>
              <a:rPr lang="en" sz="6100"/>
              <a:t> </a:t>
            </a:r>
            <a:r>
              <a:rPr lang="en" sz="5800"/>
              <a:t>SHOOTINGS</a:t>
            </a:r>
            <a:r>
              <a:rPr lang="en" sz="5500"/>
              <a:t> </a:t>
            </a:r>
            <a:r>
              <a:rPr lang="en" sz="2800"/>
              <a:t>IN AMERICA</a:t>
            </a:r>
            <a:endParaRPr sz="2800">
              <a:solidFill>
                <a:schemeClr val="dk1"/>
              </a:solidFill>
            </a:endParaRPr>
          </a:p>
        </p:txBody>
      </p:sp>
      <p:sp>
        <p:nvSpPr>
          <p:cNvPr id="17250" name="Google Shape;17250;p41"/>
          <p:cNvSpPr txBox="1"/>
          <p:nvPr>
            <p:ph idx="1" type="subTitle"/>
          </p:nvPr>
        </p:nvSpPr>
        <p:spPr>
          <a:xfrm>
            <a:off x="2362800" y="4175150"/>
            <a:ext cx="4418400" cy="672900"/>
          </a:xfrm>
          <a:prstGeom prst="rect">
            <a:avLst/>
          </a:prstGeom>
          <a:gradFill>
            <a:gsLst>
              <a:gs pos="0">
                <a:schemeClr val="accent1"/>
              </a:gs>
              <a:gs pos="58000">
                <a:srgbClr val="000000">
                  <a:alpha val="0"/>
                </a:srgbClr>
              </a:gs>
              <a:gs pos="100000">
                <a:srgbClr val="000000">
                  <a:alpha val="0"/>
                </a:srgbClr>
              </a:gs>
            </a:gsLst>
            <a:lin ang="16200038"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t>Rashed Alkanawi, Leah Krause, Francis Rivera, </a:t>
            </a:r>
            <a:endParaRPr sz="1300"/>
          </a:p>
          <a:p>
            <a:pPr indent="0" lvl="0" marL="0" rtl="0" algn="ctr">
              <a:spcBef>
                <a:spcPts val="0"/>
              </a:spcBef>
              <a:spcAft>
                <a:spcPts val="0"/>
              </a:spcAft>
              <a:buNone/>
            </a:pPr>
            <a:r>
              <a:rPr lang="en" sz="1300"/>
              <a:t>Vivian Sun, Michael H. Banning</a:t>
            </a:r>
            <a:endParaRPr sz="1800"/>
          </a:p>
        </p:txBody>
      </p:sp>
      <p:grpSp>
        <p:nvGrpSpPr>
          <p:cNvPr id="17251" name="Google Shape;17251;p41"/>
          <p:cNvGrpSpPr/>
          <p:nvPr/>
        </p:nvGrpSpPr>
        <p:grpSpPr>
          <a:xfrm rot="5400000">
            <a:off x="-4484747" y="3441848"/>
            <a:ext cx="9404593" cy="435094"/>
            <a:chOff x="6" y="4708398"/>
            <a:chExt cx="9404593" cy="435094"/>
          </a:xfrm>
        </p:grpSpPr>
        <p:grpSp>
          <p:nvGrpSpPr>
            <p:cNvPr id="17252" name="Google Shape;17252;p41"/>
            <p:cNvGrpSpPr/>
            <p:nvPr/>
          </p:nvGrpSpPr>
          <p:grpSpPr>
            <a:xfrm rot="5400000">
              <a:off x="1314731" y="3393674"/>
              <a:ext cx="435094" cy="3064543"/>
              <a:chOff x="157330" y="151887"/>
              <a:chExt cx="606149" cy="4269356"/>
            </a:xfrm>
          </p:grpSpPr>
          <p:grpSp>
            <p:nvGrpSpPr>
              <p:cNvPr id="17253" name="Google Shape;17253;p41"/>
              <p:cNvGrpSpPr/>
              <p:nvPr/>
            </p:nvGrpSpPr>
            <p:grpSpPr>
              <a:xfrm>
                <a:off x="157330" y="151887"/>
                <a:ext cx="606149" cy="40103"/>
                <a:chOff x="157325" y="384725"/>
                <a:chExt cx="743650" cy="49200"/>
              </a:xfrm>
            </p:grpSpPr>
            <p:sp>
              <p:nvSpPr>
                <p:cNvPr id="17254" name="Google Shape;1725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5" name="Google Shape;1725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6" name="Google Shape;1725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7" name="Google Shape;1725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8" name="Google Shape;1725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9" name="Google Shape;17259;p41"/>
              <p:cNvGrpSpPr/>
              <p:nvPr/>
            </p:nvGrpSpPr>
            <p:grpSpPr>
              <a:xfrm>
                <a:off x="157330" y="335768"/>
                <a:ext cx="606149" cy="40103"/>
                <a:chOff x="157325" y="384725"/>
                <a:chExt cx="743650" cy="49200"/>
              </a:xfrm>
            </p:grpSpPr>
            <p:sp>
              <p:nvSpPr>
                <p:cNvPr id="17260" name="Google Shape;1726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1" name="Google Shape;1726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2" name="Google Shape;1726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3" name="Google Shape;1726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4" name="Google Shape;1726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5" name="Google Shape;17265;p41"/>
              <p:cNvGrpSpPr/>
              <p:nvPr/>
            </p:nvGrpSpPr>
            <p:grpSpPr>
              <a:xfrm>
                <a:off x="157330" y="519649"/>
                <a:ext cx="606149" cy="40103"/>
                <a:chOff x="157325" y="384725"/>
                <a:chExt cx="743650" cy="49200"/>
              </a:xfrm>
            </p:grpSpPr>
            <p:sp>
              <p:nvSpPr>
                <p:cNvPr id="17266" name="Google Shape;1726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7" name="Google Shape;1726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8" name="Google Shape;1726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9" name="Google Shape;1726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0" name="Google Shape;1727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1" name="Google Shape;17271;p41"/>
              <p:cNvGrpSpPr/>
              <p:nvPr/>
            </p:nvGrpSpPr>
            <p:grpSpPr>
              <a:xfrm>
                <a:off x="157330" y="703529"/>
                <a:ext cx="606149" cy="40103"/>
                <a:chOff x="157325" y="384725"/>
                <a:chExt cx="743650" cy="49200"/>
              </a:xfrm>
            </p:grpSpPr>
            <p:sp>
              <p:nvSpPr>
                <p:cNvPr id="17272" name="Google Shape;1727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3" name="Google Shape;1727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4" name="Google Shape;1727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5" name="Google Shape;1727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6" name="Google Shape;1727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7" name="Google Shape;17277;p41"/>
              <p:cNvGrpSpPr/>
              <p:nvPr/>
            </p:nvGrpSpPr>
            <p:grpSpPr>
              <a:xfrm>
                <a:off x="157330" y="887410"/>
                <a:ext cx="606149" cy="40103"/>
                <a:chOff x="157325" y="384725"/>
                <a:chExt cx="743650" cy="49200"/>
              </a:xfrm>
            </p:grpSpPr>
            <p:sp>
              <p:nvSpPr>
                <p:cNvPr id="17278" name="Google Shape;1727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9" name="Google Shape;1727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0" name="Google Shape;1728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1" name="Google Shape;1728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2" name="Google Shape;1728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3" name="Google Shape;17283;p41"/>
              <p:cNvGrpSpPr/>
              <p:nvPr/>
            </p:nvGrpSpPr>
            <p:grpSpPr>
              <a:xfrm>
                <a:off x="157330" y="1071290"/>
                <a:ext cx="606149" cy="40103"/>
                <a:chOff x="157325" y="384725"/>
                <a:chExt cx="743650" cy="49200"/>
              </a:xfrm>
            </p:grpSpPr>
            <p:sp>
              <p:nvSpPr>
                <p:cNvPr id="17284" name="Google Shape;1728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5" name="Google Shape;1728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6" name="Google Shape;1728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7" name="Google Shape;1728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8" name="Google Shape;1728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9" name="Google Shape;17289;p41"/>
              <p:cNvGrpSpPr/>
              <p:nvPr/>
            </p:nvGrpSpPr>
            <p:grpSpPr>
              <a:xfrm>
                <a:off x="157330" y="1255171"/>
                <a:ext cx="606149" cy="40103"/>
                <a:chOff x="157325" y="384725"/>
                <a:chExt cx="743650" cy="49200"/>
              </a:xfrm>
            </p:grpSpPr>
            <p:sp>
              <p:nvSpPr>
                <p:cNvPr id="17290" name="Google Shape;1729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1" name="Google Shape;1729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2" name="Google Shape;1729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3" name="Google Shape;1729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4" name="Google Shape;1729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5" name="Google Shape;17295;p41"/>
              <p:cNvGrpSpPr/>
              <p:nvPr/>
            </p:nvGrpSpPr>
            <p:grpSpPr>
              <a:xfrm>
                <a:off x="157330" y="1439051"/>
                <a:ext cx="606149" cy="40103"/>
                <a:chOff x="157325" y="384725"/>
                <a:chExt cx="743650" cy="49200"/>
              </a:xfrm>
            </p:grpSpPr>
            <p:sp>
              <p:nvSpPr>
                <p:cNvPr id="17296" name="Google Shape;1729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7" name="Google Shape;1729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8" name="Google Shape;1729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9" name="Google Shape;1729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0" name="Google Shape;1730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1" name="Google Shape;17301;p41"/>
              <p:cNvGrpSpPr/>
              <p:nvPr/>
            </p:nvGrpSpPr>
            <p:grpSpPr>
              <a:xfrm>
                <a:off x="157330" y="1806812"/>
                <a:ext cx="606149" cy="40103"/>
                <a:chOff x="157325" y="384725"/>
                <a:chExt cx="743650" cy="49200"/>
              </a:xfrm>
            </p:grpSpPr>
            <p:sp>
              <p:nvSpPr>
                <p:cNvPr id="17302" name="Google Shape;1730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3" name="Google Shape;1730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4" name="Google Shape;1730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5" name="Google Shape;1730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6" name="Google Shape;1730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7" name="Google Shape;17307;p41"/>
              <p:cNvGrpSpPr/>
              <p:nvPr/>
            </p:nvGrpSpPr>
            <p:grpSpPr>
              <a:xfrm>
                <a:off x="157330" y="1622932"/>
                <a:ext cx="606149" cy="40103"/>
                <a:chOff x="157325" y="384725"/>
                <a:chExt cx="743650" cy="49200"/>
              </a:xfrm>
            </p:grpSpPr>
            <p:sp>
              <p:nvSpPr>
                <p:cNvPr id="17308" name="Google Shape;1730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9" name="Google Shape;1730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0" name="Google Shape;1731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1" name="Google Shape;1731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2" name="Google Shape;1731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3" name="Google Shape;17313;p41"/>
              <p:cNvGrpSpPr/>
              <p:nvPr/>
            </p:nvGrpSpPr>
            <p:grpSpPr>
              <a:xfrm>
                <a:off x="157330" y="1990693"/>
                <a:ext cx="606149" cy="40103"/>
                <a:chOff x="157325" y="384725"/>
                <a:chExt cx="743650" cy="49200"/>
              </a:xfrm>
            </p:grpSpPr>
            <p:sp>
              <p:nvSpPr>
                <p:cNvPr id="17314" name="Google Shape;1731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5" name="Google Shape;1731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6" name="Google Shape;1731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7" name="Google Shape;1731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8" name="Google Shape;1731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9" name="Google Shape;17319;p41"/>
              <p:cNvGrpSpPr/>
              <p:nvPr/>
            </p:nvGrpSpPr>
            <p:grpSpPr>
              <a:xfrm>
                <a:off x="157330" y="2174574"/>
                <a:ext cx="606149" cy="40103"/>
                <a:chOff x="157325" y="384725"/>
                <a:chExt cx="743650" cy="49200"/>
              </a:xfrm>
            </p:grpSpPr>
            <p:sp>
              <p:nvSpPr>
                <p:cNvPr id="17320" name="Google Shape;1732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1" name="Google Shape;1732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2" name="Google Shape;1732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3" name="Google Shape;1732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4" name="Google Shape;1732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5" name="Google Shape;17325;p41"/>
              <p:cNvGrpSpPr/>
              <p:nvPr/>
            </p:nvGrpSpPr>
            <p:grpSpPr>
              <a:xfrm>
                <a:off x="157330" y="2358454"/>
                <a:ext cx="606149" cy="40103"/>
                <a:chOff x="157325" y="384725"/>
                <a:chExt cx="743650" cy="49200"/>
              </a:xfrm>
            </p:grpSpPr>
            <p:sp>
              <p:nvSpPr>
                <p:cNvPr id="17326" name="Google Shape;1732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7" name="Google Shape;1732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8" name="Google Shape;1732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9" name="Google Shape;1732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0" name="Google Shape;1733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1" name="Google Shape;17331;p41"/>
              <p:cNvGrpSpPr/>
              <p:nvPr/>
            </p:nvGrpSpPr>
            <p:grpSpPr>
              <a:xfrm>
                <a:off x="157330" y="2542335"/>
                <a:ext cx="606149" cy="40103"/>
                <a:chOff x="157325" y="384725"/>
                <a:chExt cx="743650" cy="49200"/>
              </a:xfrm>
            </p:grpSpPr>
            <p:sp>
              <p:nvSpPr>
                <p:cNvPr id="17332" name="Google Shape;1733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3" name="Google Shape;1733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4" name="Google Shape;1733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5" name="Google Shape;1733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6" name="Google Shape;1733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7" name="Google Shape;17337;p41"/>
              <p:cNvGrpSpPr/>
              <p:nvPr/>
            </p:nvGrpSpPr>
            <p:grpSpPr>
              <a:xfrm>
                <a:off x="157330" y="2726215"/>
                <a:ext cx="606149" cy="40103"/>
                <a:chOff x="157325" y="384725"/>
                <a:chExt cx="743650" cy="49200"/>
              </a:xfrm>
            </p:grpSpPr>
            <p:sp>
              <p:nvSpPr>
                <p:cNvPr id="17338" name="Google Shape;1733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9" name="Google Shape;1733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0" name="Google Shape;1734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1" name="Google Shape;1734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2" name="Google Shape;1734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3" name="Google Shape;17343;p41"/>
              <p:cNvGrpSpPr/>
              <p:nvPr/>
            </p:nvGrpSpPr>
            <p:grpSpPr>
              <a:xfrm>
                <a:off x="157330" y="2910096"/>
                <a:ext cx="606149" cy="40103"/>
                <a:chOff x="157325" y="384725"/>
                <a:chExt cx="743650" cy="49200"/>
              </a:xfrm>
            </p:grpSpPr>
            <p:sp>
              <p:nvSpPr>
                <p:cNvPr id="17344" name="Google Shape;1734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5" name="Google Shape;1734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6" name="Google Shape;1734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7" name="Google Shape;1734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8" name="Google Shape;1734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9" name="Google Shape;17349;p41"/>
              <p:cNvGrpSpPr/>
              <p:nvPr/>
            </p:nvGrpSpPr>
            <p:grpSpPr>
              <a:xfrm>
                <a:off x="157330" y="3093976"/>
                <a:ext cx="606149" cy="40103"/>
                <a:chOff x="157325" y="384725"/>
                <a:chExt cx="743650" cy="49200"/>
              </a:xfrm>
            </p:grpSpPr>
            <p:sp>
              <p:nvSpPr>
                <p:cNvPr id="17350" name="Google Shape;1735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1" name="Google Shape;1735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2" name="Google Shape;1735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3" name="Google Shape;1735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4" name="Google Shape;1735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5" name="Google Shape;17355;p41"/>
              <p:cNvGrpSpPr/>
              <p:nvPr/>
            </p:nvGrpSpPr>
            <p:grpSpPr>
              <a:xfrm>
                <a:off x="157330" y="3277857"/>
                <a:ext cx="606149" cy="40103"/>
                <a:chOff x="157325" y="384725"/>
                <a:chExt cx="743650" cy="49200"/>
              </a:xfrm>
            </p:grpSpPr>
            <p:sp>
              <p:nvSpPr>
                <p:cNvPr id="17356" name="Google Shape;1735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7" name="Google Shape;1735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8" name="Google Shape;1735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9" name="Google Shape;1735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0" name="Google Shape;1736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1" name="Google Shape;17361;p41"/>
              <p:cNvGrpSpPr/>
              <p:nvPr/>
            </p:nvGrpSpPr>
            <p:grpSpPr>
              <a:xfrm>
                <a:off x="157330" y="3461737"/>
                <a:ext cx="606149" cy="40103"/>
                <a:chOff x="157325" y="384725"/>
                <a:chExt cx="743650" cy="49200"/>
              </a:xfrm>
            </p:grpSpPr>
            <p:sp>
              <p:nvSpPr>
                <p:cNvPr id="17362" name="Google Shape;1736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3" name="Google Shape;1736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4" name="Google Shape;1736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5" name="Google Shape;1736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6" name="Google Shape;1736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7" name="Google Shape;17367;p41"/>
              <p:cNvGrpSpPr/>
              <p:nvPr/>
            </p:nvGrpSpPr>
            <p:grpSpPr>
              <a:xfrm>
                <a:off x="157330" y="3645618"/>
                <a:ext cx="606149" cy="40103"/>
                <a:chOff x="157325" y="384725"/>
                <a:chExt cx="743650" cy="49200"/>
              </a:xfrm>
            </p:grpSpPr>
            <p:sp>
              <p:nvSpPr>
                <p:cNvPr id="17368" name="Google Shape;1736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9" name="Google Shape;1736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0" name="Google Shape;1737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1" name="Google Shape;1737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2" name="Google Shape;1737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3" name="Google Shape;17373;p41"/>
              <p:cNvGrpSpPr/>
              <p:nvPr/>
            </p:nvGrpSpPr>
            <p:grpSpPr>
              <a:xfrm>
                <a:off x="157330" y="4013379"/>
                <a:ext cx="606149" cy="40103"/>
                <a:chOff x="157325" y="384725"/>
                <a:chExt cx="743650" cy="49200"/>
              </a:xfrm>
            </p:grpSpPr>
            <p:sp>
              <p:nvSpPr>
                <p:cNvPr id="17374" name="Google Shape;1737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5" name="Google Shape;1737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6" name="Google Shape;1737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7" name="Google Shape;1737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8" name="Google Shape;1737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9" name="Google Shape;17379;p41"/>
              <p:cNvGrpSpPr/>
              <p:nvPr/>
            </p:nvGrpSpPr>
            <p:grpSpPr>
              <a:xfrm>
                <a:off x="157330" y="3829499"/>
                <a:ext cx="606149" cy="40103"/>
                <a:chOff x="157325" y="384725"/>
                <a:chExt cx="743650" cy="49200"/>
              </a:xfrm>
            </p:grpSpPr>
            <p:sp>
              <p:nvSpPr>
                <p:cNvPr id="17380" name="Google Shape;1738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1" name="Google Shape;1738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2" name="Google Shape;1738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3" name="Google Shape;1738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4" name="Google Shape;1738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5" name="Google Shape;17385;p41"/>
              <p:cNvGrpSpPr/>
              <p:nvPr/>
            </p:nvGrpSpPr>
            <p:grpSpPr>
              <a:xfrm>
                <a:off x="157330" y="4197260"/>
                <a:ext cx="606149" cy="40103"/>
                <a:chOff x="157325" y="384725"/>
                <a:chExt cx="743650" cy="49200"/>
              </a:xfrm>
            </p:grpSpPr>
            <p:sp>
              <p:nvSpPr>
                <p:cNvPr id="17386" name="Google Shape;1738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7" name="Google Shape;1738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8" name="Google Shape;1738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9" name="Google Shape;1738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0" name="Google Shape;1739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1" name="Google Shape;17391;p41"/>
              <p:cNvGrpSpPr/>
              <p:nvPr/>
            </p:nvGrpSpPr>
            <p:grpSpPr>
              <a:xfrm>
                <a:off x="157330" y="4381140"/>
                <a:ext cx="606149" cy="40103"/>
                <a:chOff x="157325" y="384725"/>
                <a:chExt cx="743650" cy="49200"/>
              </a:xfrm>
            </p:grpSpPr>
            <p:sp>
              <p:nvSpPr>
                <p:cNvPr id="17392" name="Google Shape;1739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3" name="Google Shape;1739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4" name="Google Shape;1739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5" name="Google Shape;1739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6" name="Google Shape;1739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97" name="Google Shape;17397;p41"/>
            <p:cNvGrpSpPr/>
            <p:nvPr/>
          </p:nvGrpSpPr>
          <p:grpSpPr>
            <a:xfrm rot="5400000">
              <a:off x="4484756" y="3393674"/>
              <a:ext cx="435094" cy="3064543"/>
              <a:chOff x="157330" y="151887"/>
              <a:chExt cx="606149" cy="4269356"/>
            </a:xfrm>
          </p:grpSpPr>
          <p:grpSp>
            <p:nvGrpSpPr>
              <p:cNvPr id="17398" name="Google Shape;17398;p41"/>
              <p:cNvGrpSpPr/>
              <p:nvPr/>
            </p:nvGrpSpPr>
            <p:grpSpPr>
              <a:xfrm>
                <a:off x="157330" y="151887"/>
                <a:ext cx="606149" cy="40103"/>
                <a:chOff x="157325" y="384725"/>
                <a:chExt cx="743650" cy="49200"/>
              </a:xfrm>
            </p:grpSpPr>
            <p:sp>
              <p:nvSpPr>
                <p:cNvPr id="17399" name="Google Shape;1739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0" name="Google Shape;1740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1" name="Google Shape;1740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2" name="Google Shape;1740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3" name="Google Shape;1740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4" name="Google Shape;17404;p41"/>
              <p:cNvGrpSpPr/>
              <p:nvPr/>
            </p:nvGrpSpPr>
            <p:grpSpPr>
              <a:xfrm>
                <a:off x="157330" y="335768"/>
                <a:ext cx="606149" cy="40103"/>
                <a:chOff x="157325" y="384725"/>
                <a:chExt cx="743650" cy="49200"/>
              </a:xfrm>
            </p:grpSpPr>
            <p:sp>
              <p:nvSpPr>
                <p:cNvPr id="17405" name="Google Shape;1740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6" name="Google Shape;1740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7" name="Google Shape;1740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8" name="Google Shape;1740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9" name="Google Shape;1740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0" name="Google Shape;17410;p41"/>
              <p:cNvGrpSpPr/>
              <p:nvPr/>
            </p:nvGrpSpPr>
            <p:grpSpPr>
              <a:xfrm>
                <a:off x="157330" y="519649"/>
                <a:ext cx="606149" cy="40103"/>
                <a:chOff x="157325" y="384725"/>
                <a:chExt cx="743650" cy="49200"/>
              </a:xfrm>
            </p:grpSpPr>
            <p:sp>
              <p:nvSpPr>
                <p:cNvPr id="17411" name="Google Shape;1741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2" name="Google Shape;1741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3" name="Google Shape;1741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4" name="Google Shape;1741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5" name="Google Shape;1741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6" name="Google Shape;17416;p41"/>
              <p:cNvGrpSpPr/>
              <p:nvPr/>
            </p:nvGrpSpPr>
            <p:grpSpPr>
              <a:xfrm>
                <a:off x="157330" y="703529"/>
                <a:ext cx="606149" cy="40103"/>
                <a:chOff x="157325" y="384725"/>
                <a:chExt cx="743650" cy="49200"/>
              </a:xfrm>
            </p:grpSpPr>
            <p:sp>
              <p:nvSpPr>
                <p:cNvPr id="17417" name="Google Shape;1741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8" name="Google Shape;1741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9" name="Google Shape;1741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0" name="Google Shape;1742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1" name="Google Shape;1742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2" name="Google Shape;17422;p41"/>
              <p:cNvGrpSpPr/>
              <p:nvPr/>
            </p:nvGrpSpPr>
            <p:grpSpPr>
              <a:xfrm>
                <a:off x="157330" y="887410"/>
                <a:ext cx="606149" cy="40103"/>
                <a:chOff x="157325" y="384725"/>
                <a:chExt cx="743650" cy="49200"/>
              </a:xfrm>
            </p:grpSpPr>
            <p:sp>
              <p:nvSpPr>
                <p:cNvPr id="17423" name="Google Shape;1742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4" name="Google Shape;1742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5" name="Google Shape;1742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6" name="Google Shape;1742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7" name="Google Shape;1742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8" name="Google Shape;17428;p41"/>
              <p:cNvGrpSpPr/>
              <p:nvPr/>
            </p:nvGrpSpPr>
            <p:grpSpPr>
              <a:xfrm>
                <a:off x="157330" y="1071290"/>
                <a:ext cx="606149" cy="40103"/>
                <a:chOff x="157325" y="384725"/>
                <a:chExt cx="743650" cy="49200"/>
              </a:xfrm>
            </p:grpSpPr>
            <p:sp>
              <p:nvSpPr>
                <p:cNvPr id="17429" name="Google Shape;1742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0" name="Google Shape;1743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1" name="Google Shape;1743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2" name="Google Shape;1743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3" name="Google Shape;1743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4" name="Google Shape;17434;p41"/>
              <p:cNvGrpSpPr/>
              <p:nvPr/>
            </p:nvGrpSpPr>
            <p:grpSpPr>
              <a:xfrm>
                <a:off x="157330" y="1255171"/>
                <a:ext cx="606149" cy="40103"/>
                <a:chOff x="157325" y="384725"/>
                <a:chExt cx="743650" cy="49200"/>
              </a:xfrm>
            </p:grpSpPr>
            <p:sp>
              <p:nvSpPr>
                <p:cNvPr id="17435" name="Google Shape;1743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6" name="Google Shape;1743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7" name="Google Shape;1743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8" name="Google Shape;1743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9" name="Google Shape;1743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0" name="Google Shape;17440;p41"/>
              <p:cNvGrpSpPr/>
              <p:nvPr/>
            </p:nvGrpSpPr>
            <p:grpSpPr>
              <a:xfrm>
                <a:off x="157330" y="1439051"/>
                <a:ext cx="606149" cy="40103"/>
                <a:chOff x="157325" y="384725"/>
                <a:chExt cx="743650" cy="49200"/>
              </a:xfrm>
            </p:grpSpPr>
            <p:sp>
              <p:nvSpPr>
                <p:cNvPr id="17441" name="Google Shape;1744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2" name="Google Shape;1744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3" name="Google Shape;1744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4" name="Google Shape;1744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5" name="Google Shape;1744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6" name="Google Shape;17446;p41"/>
              <p:cNvGrpSpPr/>
              <p:nvPr/>
            </p:nvGrpSpPr>
            <p:grpSpPr>
              <a:xfrm>
                <a:off x="157330" y="1806812"/>
                <a:ext cx="606149" cy="40103"/>
                <a:chOff x="157325" y="384725"/>
                <a:chExt cx="743650" cy="49200"/>
              </a:xfrm>
            </p:grpSpPr>
            <p:sp>
              <p:nvSpPr>
                <p:cNvPr id="17447" name="Google Shape;1744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8" name="Google Shape;1744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9" name="Google Shape;1744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0" name="Google Shape;1745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1" name="Google Shape;1745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2" name="Google Shape;17452;p41"/>
              <p:cNvGrpSpPr/>
              <p:nvPr/>
            </p:nvGrpSpPr>
            <p:grpSpPr>
              <a:xfrm>
                <a:off x="157330" y="1622932"/>
                <a:ext cx="606149" cy="40103"/>
                <a:chOff x="157325" y="384725"/>
                <a:chExt cx="743650" cy="49200"/>
              </a:xfrm>
            </p:grpSpPr>
            <p:sp>
              <p:nvSpPr>
                <p:cNvPr id="17453" name="Google Shape;1745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4" name="Google Shape;1745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5" name="Google Shape;1745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6" name="Google Shape;1745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7" name="Google Shape;1745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8" name="Google Shape;17458;p41"/>
              <p:cNvGrpSpPr/>
              <p:nvPr/>
            </p:nvGrpSpPr>
            <p:grpSpPr>
              <a:xfrm>
                <a:off x="157330" y="1990693"/>
                <a:ext cx="606149" cy="40103"/>
                <a:chOff x="157325" y="384725"/>
                <a:chExt cx="743650" cy="49200"/>
              </a:xfrm>
            </p:grpSpPr>
            <p:sp>
              <p:nvSpPr>
                <p:cNvPr id="17459" name="Google Shape;1745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0" name="Google Shape;1746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1" name="Google Shape;1746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2" name="Google Shape;1746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3" name="Google Shape;1746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4" name="Google Shape;17464;p41"/>
              <p:cNvGrpSpPr/>
              <p:nvPr/>
            </p:nvGrpSpPr>
            <p:grpSpPr>
              <a:xfrm>
                <a:off x="157330" y="2174574"/>
                <a:ext cx="606149" cy="40103"/>
                <a:chOff x="157325" y="384725"/>
                <a:chExt cx="743650" cy="49200"/>
              </a:xfrm>
            </p:grpSpPr>
            <p:sp>
              <p:nvSpPr>
                <p:cNvPr id="17465" name="Google Shape;1746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6" name="Google Shape;1746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7" name="Google Shape;1746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8" name="Google Shape;1746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9" name="Google Shape;1746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0" name="Google Shape;17470;p41"/>
              <p:cNvGrpSpPr/>
              <p:nvPr/>
            </p:nvGrpSpPr>
            <p:grpSpPr>
              <a:xfrm>
                <a:off x="157330" y="2358454"/>
                <a:ext cx="606149" cy="40103"/>
                <a:chOff x="157325" y="384725"/>
                <a:chExt cx="743650" cy="49200"/>
              </a:xfrm>
            </p:grpSpPr>
            <p:sp>
              <p:nvSpPr>
                <p:cNvPr id="17471" name="Google Shape;1747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2" name="Google Shape;1747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3" name="Google Shape;1747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4" name="Google Shape;1747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5" name="Google Shape;1747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6" name="Google Shape;17476;p41"/>
              <p:cNvGrpSpPr/>
              <p:nvPr/>
            </p:nvGrpSpPr>
            <p:grpSpPr>
              <a:xfrm>
                <a:off x="157330" y="2542335"/>
                <a:ext cx="606149" cy="40103"/>
                <a:chOff x="157325" y="384725"/>
                <a:chExt cx="743650" cy="49200"/>
              </a:xfrm>
            </p:grpSpPr>
            <p:sp>
              <p:nvSpPr>
                <p:cNvPr id="17477" name="Google Shape;1747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8" name="Google Shape;1747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9" name="Google Shape;1747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0" name="Google Shape;1748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1" name="Google Shape;1748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2" name="Google Shape;17482;p41"/>
              <p:cNvGrpSpPr/>
              <p:nvPr/>
            </p:nvGrpSpPr>
            <p:grpSpPr>
              <a:xfrm>
                <a:off x="157330" y="2726215"/>
                <a:ext cx="606149" cy="40103"/>
                <a:chOff x="157325" y="384725"/>
                <a:chExt cx="743650" cy="49200"/>
              </a:xfrm>
            </p:grpSpPr>
            <p:sp>
              <p:nvSpPr>
                <p:cNvPr id="17483" name="Google Shape;1748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4" name="Google Shape;1748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5" name="Google Shape;1748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6" name="Google Shape;1748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7" name="Google Shape;1748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8" name="Google Shape;17488;p41"/>
              <p:cNvGrpSpPr/>
              <p:nvPr/>
            </p:nvGrpSpPr>
            <p:grpSpPr>
              <a:xfrm>
                <a:off x="157330" y="2910096"/>
                <a:ext cx="606149" cy="40103"/>
                <a:chOff x="157325" y="384725"/>
                <a:chExt cx="743650" cy="49200"/>
              </a:xfrm>
            </p:grpSpPr>
            <p:sp>
              <p:nvSpPr>
                <p:cNvPr id="17489" name="Google Shape;1748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0" name="Google Shape;1749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1" name="Google Shape;1749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2" name="Google Shape;1749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3" name="Google Shape;1749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4" name="Google Shape;17494;p41"/>
              <p:cNvGrpSpPr/>
              <p:nvPr/>
            </p:nvGrpSpPr>
            <p:grpSpPr>
              <a:xfrm>
                <a:off x="157330" y="3093976"/>
                <a:ext cx="606149" cy="40103"/>
                <a:chOff x="157325" y="384725"/>
                <a:chExt cx="743650" cy="49200"/>
              </a:xfrm>
            </p:grpSpPr>
            <p:sp>
              <p:nvSpPr>
                <p:cNvPr id="17495" name="Google Shape;1749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6" name="Google Shape;1749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7" name="Google Shape;1749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8" name="Google Shape;1749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9" name="Google Shape;1749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0" name="Google Shape;17500;p41"/>
              <p:cNvGrpSpPr/>
              <p:nvPr/>
            </p:nvGrpSpPr>
            <p:grpSpPr>
              <a:xfrm>
                <a:off x="157330" y="3277857"/>
                <a:ext cx="606149" cy="40103"/>
                <a:chOff x="157325" y="384725"/>
                <a:chExt cx="743650" cy="49200"/>
              </a:xfrm>
            </p:grpSpPr>
            <p:sp>
              <p:nvSpPr>
                <p:cNvPr id="17501" name="Google Shape;1750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2" name="Google Shape;1750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3" name="Google Shape;1750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4" name="Google Shape;1750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5" name="Google Shape;1750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6" name="Google Shape;17506;p41"/>
              <p:cNvGrpSpPr/>
              <p:nvPr/>
            </p:nvGrpSpPr>
            <p:grpSpPr>
              <a:xfrm>
                <a:off x="157330" y="3461737"/>
                <a:ext cx="606149" cy="40103"/>
                <a:chOff x="157325" y="384725"/>
                <a:chExt cx="743650" cy="49200"/>
              </a:xfrm>
            </p:grpSpPr>
            <p:sp>
              <p:nvSpPr>
                <p:cNvPr id="17507" name="Google Shape;1750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8" name="Google Shape;1750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9" name="Google Shape;1750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0" name="Google Shape;1751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1" name="Google Shape;1751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2" name="Google Shape;17512;p41"/>
              <p:cNvGrpSpPr/>
              <p:nvPr/>
            </p:nvGrpSpPr>
            <p:grpSpPr>
              <a:xfrm>
                <a:off x="157330" y="3645618"/>
                <a:ext cx="606149" cy="40103"/>
                <a:chOff x="157325" y="384725"/>
                <a:chExt cx="743650" cy="49200"/>
              </a:xfrm>
            </p:grpSpPr>
            <p:sp>
              <p:nvSpPr>
                <p:cNvPr id="17513" name="Google Shape;1751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4" name="Google Shape;1751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5" name="Google Shape;1751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6" name="Google Shape;1751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7" name="Google Shape;1751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8" name="Google Shape;17518;p41"/>
              <p:cNvGrpSpPr/>
              <p:nvPr/>
            </p:nvGrpSpPr>
            <p:grpSpPr>
              <a:xfrm>
                <a:off x="157330" y="4013379"/>
                <a:ext cx="606149" cy="40103"/>
                <a:chOff x="157325" y="384725"/>
                <a:chExt cx="743650" cy="49200"/>
              </a:xfrm>
            </p:grpSpPr>
            <p:sp>
              <p:nvSpPr>
                <p:cNvPr id="17519" name="Google Shape;1751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0" name="Google Shape;1752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1" name="Google Shape;1752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2" name="Google Shape;1752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3" name="Google Shape;1752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4" name="Google Shape;17524;p41"/>
              <p:cNvGrpSpPr/>
              <p:nvPr/>
            </p:nvGrpSpPr>
            <p:grpSpPr>
              <a:xfrm>
                <a:off x="157330" y="3829499"/>
                <a:ext cx="606149" cy="40103"/>
                <a:chOff x="157325" y="384725"/>
                <a:chExt cx="743650" cy="49200"/>
              </a:xfrm>
            </p:grpSpPr>
            <p:sp>
              <p:nvSpPr>
                <p:cNvPr id="17525" name="Google Shape;1752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6" name="Google Shape;1752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7" name="Google Shape;1752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8" name="Google Shape;1752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9" name="Google Shape;1752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0" name="Google Shape;17530;p41"/>
              <p:cNvGrpSpPr/>
              <p:nvPr/>
            </p:nvGrpSpPr>
            <p:grpSpPr>
              <a:xfrm>
                <a:off x="157330" y="4197260"/>
                <a:ext cx="606149" cy="40103"/>
                <a:chOff x="157325" y="384725"/>
                <a:chExt cx="743650" cy="49200"/>
              </a:xfrm>
            </p:grpSpPr>
            <p:sp>
              <p:nvSpPr>
                <p:cNvPr id="17531" name="Google Shape;1753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2" name="Google Shape;1753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3" name="Google Shape;1753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4" name="Google Shape;1753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5" name="Google Shape;1753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6" name="Google Shape;17536;p41"/>
              <p:cNvGrpSpPr/>
              <p:nvPr/>
            </p:nvGrpSpPr>
            <p:grpSpPr>
              <a:xfrm>
                <a:off x="157330" y="4381140"/>
                <a:ext cx="606149" cy="40103"/>
                <a:chOff x="157325" y="384725"/>
                <a:chExt cx="743650" cy="49200"/>
              </a:xfrm>
            </p:grpSpPr>
            <p:sp>
              <p:nvSpPr>
                <p:cNvPr id="17537" name="Google Shape;1753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8" name="Google Shape;1753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9" name="Google Shape;1753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0" name="Google Shape;1754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1" name="Google Shape;1754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42" name="Google Shape;17542;p41"/>
            <p:cNvGrpSpPr/>
            <p:nvPr/>
          </p:nvGrpSpPr>
          <p:grpSpPr>
            <a:xfrm rot="5400000">
              <a:off x="7654781" y="3393674"/>
              <a:ext cx="435094" cy="3064543"/>
              <a:chOff x="157330" y="151887"/>
              <a:chExt cx="606149" cy="4269356"/>
            </a:xfrm>
          </p:grpSpPr>
          <p:grpSp>
            <p:nvGrpSpPr>
              <p:cNvPr id="17543" name="Google Shape;17543;p41"/>
              <p:cNvGrpSpPr/>
              <p:nvPr/>
            </p:nvGrpSpPr>
            <p:grpSpPr>
              <a:xfrm>
                <a:off x="157330" y="151887"/>
                <a:ext cx="606149" cy="40103"/>
                <a:chOff x="157325" y="384725"/>
                <a:chExt cx="743650" cy="49200"/>
              </a:xfrm>
            </p:grpSpPr>
            <p:sp>
              <p:nvSpPr>
                <p:cNvPr id="17544" name="Google Shape;1754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5" name="Google Shape;1754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6" name="Google Shape;1754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7" name="Google Shape;1754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8" name="Google Shape;1754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9" name="Google Shape;17549;p41"/>
              <p:cNvGrpSpPr/>
              <p:nvPr/>
            </p:nvGrpSpPr>
            <p:grpSpPr>
              <a:xfrm>
                <a:off x="157330" y="335768"/>
                <a:ext cx="606149" cy="40103"/>
                <a:chOff x="157325" y="384725"/>
                <a:chExt cx="743650" cy="49200"/>
              </a:xfrm>
            </p:grpSpPr>
            <p:sp>
              <p:nvSpPr>
                <p:cNvPr id="17550" name="Google Shape;1755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1" name="Google Shape;1755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2" name="Google Shape;1755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3" name="Google Shape;1755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4" name="Google Shape;1755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5" name="Google Shape;17555;p41"/>
              <p:cNvGrpSpPr/>
              <p:nvPr/>
            </p:nvGrpSpPr>
            <p:grpSpPr>
              <a:xfrm>
                <a:off x="157330" y="519649"/>
                <a:ext cx="606149" cy="40103"/>
                <a:chOff x="157325" y="384725"/>
                <a:chExt cx="743650" cy="49200"/>
              </a:xfrm>
            </p:grpSpPr>
            <p:sp>
              <p:nvSpPr>
                <p:cNvPr id="17556" name="Google Shape;1755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7" name="Google Shape;1755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8" name="Google Shape;1755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9" name="Google Shape;1755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0" name="Google Shape;1756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1" name="Google Shape;17561;p41"/>
              <p:cNvGrpSpPr/>
              <p:nvPr/>
            </p:nvGrpSpPr>
            <p:grpSpPr>
              <a:xfrm>
                <a:off x="157330" y="703529"/>
                <a:ext cx="606149" cy="40103"/>
                <a:chOff x="157325" y="384725"/>
                <a:chExt cx="743650" cy="49200"/>
              </a:xfrm>
            </p:grpSpPr>
            <p:sp>
              <p:nvSpPr>
                <p:cNvPr id="17562" name="Google Shape;1756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3" name="Google Shape;1756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4" name="Google Shape;1756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5" name="Google Shape;1756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6" name="Google Shape;1756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7" name="Google Shape;17567;p41"/>
              <p:cNvGrpSpPr/>
              <p:nvPr/>
            </p:nvGrpSpPr>
            <p:grpSpPr>
              <a:xfrm>
                <a:off x="157330" y="887410"/>
                <a:ext cx="606149" cy="40103"/>
                <a:chOff x="157325" y="384725"/>
                <a:chExt cx="743650" cy="49200"/>
              </a:xfrm>
            </p:grpSpPr>
            <p:sp>
              <p:nvSpPr>
                <p:cNvPr id="17568" name="Google Shape;1756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9" name="Google Shape;1756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0" name="Google Shape;1757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1" name="Google Shape;1757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2" name="Google Shape;1757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3" name="Google Shape;17573;p41"/>
              <p:cNvGrpSpPr/>
              <p:nvPr/>
            </p:nvGrpSpPr>
            <p:grpSpPr>
              <a:xfrm>
                <a:off x="157330" y="1071290"/>
                <a:ext cx="606149" cy="40103"/>
                <a:chOff x="157325" y="384725"/>
                <a:chExt cx="743650" cy="49200"/>
              </a:xfrm>
            </p:grpSpPr>
            <p:sp>
              <p:nvSpPr>
                <p:cNvPr id="17574" name="Google Shape;1757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5" name="Google Shape;1757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6" name="Google Shape;1757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7" name="Google Shape;1757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8" name="Google Shape;1757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9" name="Google Shape;17579;p41"/>
              <p:cNvGrpSpPr/>
              <p:nvPr/>
            </p:nvGrpSpPr>
            <p:grpSpPr>
              <a:xfrm>
                <a:off x="157330" y="1255171"/>
                <a:ext cx="606149" cy="40103"/>
                <a:chOff x="157325" y="384725"/>
                <a:chExt cx="743650" cy="49200"/>
              </a:xfrm>
            </p:grpSpPr>
            <p:sp>
              <p:nvSpPr>
                <p:cNvPr id="17580" name="Google Shape;1758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1" name="Google Shape;1758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2" name="Google Shape;1758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3" name="Google Shape;1758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4" name="Google Shape;1758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5" name="Google Shape;17585;p41"/>
              <p:cNvGrpSpPr/>
              <p:nvPr/>
            </p:nvGrpSpPr>
            <p:grpSpPr>
              <a:xfrm>
                <a:off x="157330" y="1439051"/>
                <a:ext cx="606149" cy="40103"/>
                <a:chOff x="157325" y="384725"/>
                <a:chExt cx="743650" cy="49200"/>
              </a:xfrm>
            </p:grpSpPr>
            <p:sp>
              <p:nvSpPr>
                <p:cNvPr id="17586" name="Google Shape;1758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7" name="Google Shape;1758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8" name="Google Shape;1758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9" name="Google Shape;1758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0" name="Google Shape;1759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1" name="Google Shape;17591;p41"/>
              <p:cNvGrpSpPr/>
              <p:nvPr/>
            </p:nvGrpSpPr>
            <p:grpSpPr>
              <a:xfrm>
                <a:off x="157330" y="1806812"/>
                <a:ext cx="606149" cy="40103"/>
                <a:chOff x="157325" y="384725"/>
                <a:chExt cx="743650" cy="49200"/>
              </a:xfrm>
            </p:grpSpPr>
            <p:sp>
              <p:nvSpPr>
                <p:cNvPr id="17592" name="Google Shape;1759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3" name="Google Shape;1759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4" name="Google Shape;1759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5" name="Google Shape;1759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6" name="Google Shape;1759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7" name="Google Shape;17597;p41"/>
              <p:cNvGrpSpPr/>
              <p:nvPr/>
            </p:nvGrpSpPr>
            <p:grpSpPr>
              <a:xfrm>
                <a:off x="157330" y="1622932"/>
                <a:ext cx="606149" cy="40103"/>
                <a:chOff x="157325" y="384725"/>
                <a:chExt cx="743650" cy="49200"/>
              </a:xfrm>
            </p:grpSpPr>
            <p:sp>
              <p:nvSpPr>
                <p:cNvPr id="17598" name="Google Shape;1759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9" name="Google Shape;1759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0" name="Google Shape;1760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1" name="Google Shape;1760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2" name="Google Shape;1760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3" name="Google Shape;17603;p41"/>
              <p:cNvGrpSpPr/>
              <p:nvPr/>
            </p:nvGrpSpPr>
            <p:grpSpPr>
              <a:xfrm>
                <a:off x="157330" y="1990693"/>
                <a:ext cx="606149" cy="40103"/>
                <a:chOff x="157325" y="384725"/>
                <a:chExt cx="743650" cy="49200"/>
              </a:xfrm>
            </p:grpSpPr>
            <p:sp>
              <p:nvSpPr>
                <p:cNvPr id="17604" name="Google Shape;1760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5" name="Google Shape;1760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6" name="Google Shape;1760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7" name="Google Shape;1760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8" name="Google Shape;1760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9" name="Google Shape;17609;p41"/>
              <p:cNvGrpSpPr/>
              <p:nvPr/>
            </p:nvGrpSpPr>
            <p:grpSpPr>
              <a:xfrm>
                <a:off x="157330" y="2174574"/>
                <a:ext cx="606149" cy="40103"/>
                <a:chOff x="157325" y="384725"/>
                <a:chExt cx="743650" cy="49200"/>
              </a:xfrm>
            </p:grpSpPr>
            <p:sp>
              <p:nvSpPr>
                <p:cNvPr id="17610" name="Google Shape;1761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1" name="Google Shape;1761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2" name="Google Shape;1761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3" name="Google Shape;1761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4" name="Google Shape;1761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5" name="Google Shape;17615;p41"/>
              <p:cNvGrpSpPr/>
              <p:nvPr/>
            </p:nvGrpSpPr>
            <p:grpSpPr>
              <a:xfrm>
                <a:off x="157330" y="2358454"/>
                <a:ext cx="606149" cy="40103"/>
                <a:chOff x="157325" y="384725"/>
                <a:chExt cx="743650" cy="49200"/>
              </a:xfrm>
            </p:grpSpPr>
            <p:sp>
              <p:nvSpPr>
                <p:cNvPr id="17616" name="Google Shape;1761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7" name="Google Shape;1761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8" name="Google Shape;1761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9" name="Google Shape;1761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0" name="Google Shape;1762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1" name="Google Shape;17621;p41"/>
              <p:cNvGrpSpPr/>
              <p:nvPr/>
            </p:nvGrpSpPr>
            <p:grpSpPr>
              <a:xfrm>
                <a:off x="157330" y="2542335"/>
                <a:ext cx="606149" cy="40103"/>
                <a:chOff x="157325" y="384725"/>
                <a:chExt cx="743650" cy="49200"/>
              </a:xfrm>
            </p:grpSpPr>
            <p:sp>
              <p:nvSpPr>
                <p:cNvPr id="17622" name="Google Shape;1762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3" name="Google Shape;1762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4" name="Google Shape;1762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5" name="Google Shape;1762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6" name="Google Shape;1762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7" name="Google Shape;17627;p41"/>
              <p:cNvGrpSpPr/>
              <p:nvPr/>
            </p:nvGrpSpPr>
            <p:grpSpPr>
              <a:xfrm>
                <a:off x="157330" y="2726215"/>
                <a:ext cx="606149" cy="40103"/>
                <a:chOff x="157325" y="384725"/>
                <a:chExt cx="743650" cy="49200"/>
              </a:xfrm>
            </p:grpSpPr>
            <p:sp>
              <p:nvSpPr>
                <p:cNvPr id="17628" name="Google Shape;1762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9" name="Google Shape;1762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0" name="Google Shape;1763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1" name="Google Shape;1763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2" name="Google Shape;1763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3" name="Google Shape;17633;p41"/>
              <p:cNvGrpSpPr/>
              <p:nvPr/>
            </p:nvGrpSpPr>
            <p:grpSpPr>
              <a:xfrm>
                <a:off x="157330" y="2910096"/>
                <a:ext cx="606149" cy="40103"/>
                <a:chOff x="157325" y="384725"/>
                <a:chExt cx="743650" cy="49200"/>
              </a:xfrm>
            </p:grpSpPr>
            <p:sp>
              <p:nvSpPr>
                <p:cNvPr id="17634" name="Google Shape;1763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5" name="Google Shape;1763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6" name="Google Shape;1763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7" name="Google Shape;1763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8" name="Google Shape;1763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9" name="Google Shape;17639;p41"/>
              <p:cNvGrpSpPr/>
              <p:nvPr/>
            </p:nvGrpSpPr>
            <p:grpSpPr>
              <a:xfrm>
                <a:off x="157330" y="3093976"/>
                <a:ext cx="606149" cy="40103"/>
                <a:chOff x="157325" y="384725"/>
                <a:chExt cx="743650" cy="49200"/>
              </a:xfrm>
            </p:grpSpPr>
            <p:sp>
              <p:nvSpPr>
                <p:cNvPr id="17640" name="Google Shape;1764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1" name="Google Shape;1764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2" name="Google Shape;1764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3" name="Google Shape;1764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4" name="Google Shape;1764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5" name="Google Shape;17645;p41"/>
              <p:cNvGrpSpPr/>
              <p:nvPr/>
            </p:nvGrpSpPr>
            <p:grpSpPr>
              <a:xfrm>
                <a:off x="157330" y="3277857"/>
                <a:ext cx="606149" cy="40103"/>
                <a:chOff x="157325" y="384725"/>
                <a:chExt cx="743650" cy="49200"/>
              </a:xfrm>
            </p:grpSpPr>
            <p:sp>
              <p:nvSpPr>
                <p:cNvPr id="17646" name="Google Shape;1764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7" name="Google Shape;1764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8" name="Google Shape;1764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9" name="Google Shape;1764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0" name="Google Shape;1765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1" name="Google Shape;17651;p41"/>
              <p:cNvGrpSpPr/>
              <p:nvPr/>
            </p:nvGrpSpPr>
            <p:grpSpPr>
              <a:xfrm>
                <a:off x="157330" y="3461737"/>
                <a:ext cx="606149" cy="40103"/>
                <a:chOff x="157325" y="384725"/>
                <a:chExt cx="743650" cy="49200"/>
              </a:xfrm>
            </p:grpSpPr>
            <p:sp>
              <p:nvSpPr>
                <p:cNvPr id="17652" name="Google Shape;1765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3" name="Google Shape;1765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4" name="Google Shape;1765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5" name="Google Shape;1765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6" name="Google Shape;1765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7" name="Google Shape;17657;p41"/>
              <p:cNvGrpSpPr/>
              <p:nvPr/>
            </p:nvGrpSpPr>
            <p:grpSpPr>
              <a:xfrm>
                <a:off x="157330" y="3645618"/>
                <a:ext cx="606149" cy="40103"/>
                <a:chOff x="157325" y="384725"/>
                <a:chExt cx="743650" cy="49200"/>
              </a:xfrm>
            </p:grpSpPr>
            <p:sp>
              <p:nvSpPr>
                <p:cNvPr id="17658" name="Google Shape;1765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9" name="Google Shape;1765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0" name="Google Shape;1766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1" name="Google Shape;1766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2" name="Google Shape;1766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3" name="Google Shape;17663;p41"/>
              <p:cNvGrpSpPr/>
              <p:nvPr/>
            </p:nvGrpSpPr>
            <p:grpSpPr>
              <a:xfrm>
                <a:off x="157330" y="4013379"/>
                <a:ext cx="606149" cy="40103"/>
                <a:chOff x="157325" y="384725"/>
                <a:chExt cx="743650" cy="49200"/>
              </a:xfrm>
            </p:grpSpPr>
            <p:sp>
              <p:nvSpPr>
                <p:cNvPr id="17664" name="Google Shape;1766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5" name="Google Shape;1766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6" name="Google Shape;1766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7" name="Google Shape;1766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8" name="Google Shape;1766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9" name="Google Shape;17669;p41"/>
              <p:cNvGrpSpPr/>
              <p:nvPr/>
            </p:nvGrpSpPr>
            <p:grpSpPr>
              <a:xfrm>
                <a:off x="157330" y="3829499"/>
                <a:ext cx="606149" cy="40103"/>
                <a:chOff x="157325" y="384725"/>
                <a:chExt cx="743650" cy="49200"/>
              </a:xfrm>
            </p:grpSpPr>
            <p:sp>
              <p:nvSpPr>
                <p:cNvPr id="17670" name="Google Shape;1767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1" name="Google Shape;1767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2" name="Google Shape;1767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3" name="Google Shape;1767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4" name="Google Shape;1767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5" name="Google Shape;17675;p41"/>
              <p:cNvGrpSpPr/>
              <p:nvPr/>
            </p:nvGrpSpPr>
            <p:grpSpPr>
              <a:xfrm>
                <a:off x="157330" y="4197260"/>
                <a:ext cx="606149" cy="40103"/>
                <a:chOff x="157325" y="384725"/>
                <a:chExt cx="743650" cy="49200"/>
              </a:xfrm>
            </p:grpSpPr>
            <p:sp>
              <p:nvSpPr>
                <p:cNvPr id="17676" name="Google Shape;1767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7" name="Google Shape;1767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8" name="Google Shape;1767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9" name="Google Shape;1767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0" name="Google Shape;1768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1" name="Google Shape;17681;p41"/>
              <p:cNvGrpSpPr/>
              <p:nvPr/>
            </p:nvGrpSpPr>
            <p:grpSpPr>
              <a:xfrm>
                <a:off x="157330" y="4381140"/>
                <a:ext cx="606149" cy="40103"/>
                <a:chOff x="157325" y="384725"/>
                <a:chExt cx="743650" cy="49200"/>
              </a:xfrm>
            </p:grpSpPr>
            <p:sp>
              <p:nvSpPr>
                <p:cNvPr id="17682" name="Google Shape;1768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3" name="Google Shape;1768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4" name="Google Shape;1768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5" name="Google Shape;1768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6" name="Google Shape;1768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687" name="Google Shape;17687;p41"/>
          <p:cNvGrpSpPr/>
          <p:nvPr/>
        </p:nvGrpSpPr>
        <p:grpSpPr>
          <a:xfrm rot="5400000">
            <a:off x="4224153" y="3327548"/>
            <a:ext cx="9404593" cy="435094"/>
            <a:chOff x="6" y="4708398"/>
            <a:chExt cx="9404593" cy="435094"/>
          </a:xfrm>
        </p:grpSpPr>
        <p:grpSp>
          <p:nvGrpSpPr>
            <p:cNvPr id="17688" name="Google Shape;17688;p41"/>
            <p:cNvGrpSpPr/>
            <p:nvPr/>
          </p:nvGrpSpPr>
          <p:grpSpPr>
            <a:xfrm rot="5400000">
              <a:off x="1314731" y="3393674"/>
              <a:ext cx="435094" cy="3064543"/>
              <a:chOff x="157330" y="151887"/>
              <a:chExt cx="606149" cy="4269356"/>
            </a:xfrm>
          </p:grpSpPr>
          <p:grpSp>
            <p:nvGrpSpPr>
              <p:cNvPr id="17689" name="Google Shape;17689;p41"/>
              <p:cNvGrpSpPr/>
              <p:nvPr/>
            </p:nvGrpSpPr>
            <p:grpSpPr>
              <a:xfrm>
                <a:off x="157330" y="151887"/>
                <a:ext cx="606149" cy="40103"/>
                <a:chOff x="157325" y="384725"/>
                <a:chExt cx="743650" cy="49200"/>
              </a:xfrm>
            </p:grpSpPr>
            <p:sp>
              <p:nvSpPr>
                <p:cNvPr id="17690" name="Google Shape;1769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1" name="Google Shape;1769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2" name="Google Shape;1769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3" name="Google Shape;1769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4" name="Google Shape;1769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5" name="Google Shape;17695;p41"/>
              <p:cNvGrpSpPr/>
              <p:nvPr/>
            </p:nvGrpSpPr>
            <p:grpSpPr>
              <a:xfrm>
                <a:off x="157330" y="335768"/>
                <a:ext cx="606149" cy="40103"/>
                <a:chOff x="157325" y="384725"/>
                <a:chExt cx="743650" cy="49200"/>
              </a:xfrm>
            </p:grpSpPr>
            <p:sp>
              <p:nvSpPr>
                <p:cNvPr id="17696" name="Google Shape;1769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7" name="Google Shape;1769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8" name="Google Shape;1769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9" name="Google Shape;1769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0" name="Google Shape;1770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1" name="Google Shape;17701;p41"/>
              <p:cNvGrpSpPr/>
              <p:nvPr/>
            </p:nvGrpSpPr>
            <p:grpSpPr>
              <a:xfrm>
                <a:off x="157330" y="519649"/>
                <a:ext cx="606149" cy="40103"/>
                <a:chOff x="157325" y="384725"/>
                <a:chExt cx="743650" cy="49200"/>
              </a:xfrm>
            </p:grpSpPr>
            <p:sp>
              <p:nvSpPr>
                <p:cNvPr id="17702" name="Google Shape;1770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3" name="Google Shape;1770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4" name="Google Shape;1770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5" name="Google Shape;1770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6" name="Google Shape;1770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7" name="Google Shape;17707;p41"/>
              <p:cNvGrpSpPr/>
              <p:nvPr/>
            </p:nvGrpSpPr>
            <p:grpSpPr>
              <a:xfrm>
                <a:off x="157330" y="703529"/>
                <a:ext cx="606149" cy="40103"/>
                <a:chOff x="157325" y="384725"/>
                <a:chExt cx="743650" cy="49200"/>
              </a:xfrm>
            </p:grpSpPr>
            <p:sp>
              <p:nvSpPr>
                <p:cNvPr id="17708" name="Google Shape;1770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9" name="Google Shape;1770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0" name="Google Shape;1771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1" name="Google Shape;1771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2" name="Google Shape;1771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3" name="Google Shape;17713;p41"/>
              <p:cNvGrpSpPr/>
              <p:nvPr/>
            </p:nvGrpSpPr>
            <p:grpSpPr>
              <a:xfrm>
                <a:off x="157330" y="887410"/>
                <a:ext cx="606149" cy="40103"/>
                <a:chOff x="157325" y="384725"/>
                <a:chExt cx="743650" cy="49200"/>
              </a:xfrm>
            </p:grpSpPr>
            <p:sp>
              <p:nvSpPr>
                <p:cNvPr id="17714" name="Google Shape;1771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5" name="Google Shape;1771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6" name="Google Shape;1771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7" name="Google Shape;1771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8" name="Google Shape;1771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9" name="Google Shape;17719;p41"/>
              <p:cNvGrpSpPr/>
              <p:nvPr/>
            </p:nvGrpSpPr>
            <p:grpSpPr>
              <a:xfrm>
                <a:off x="157330" y="1071290"/>
                <a:ext cx="606149" cy="40103"/>
                <a:chOff x="157325" y="384725"/>
                <a:chExt cx="743650" cy="49200"/>
              </a:xfrm>
            </p:grpSpPr>
            <p:sp>
              <p:nvSpPr>
                <p:cNvPr id="17720" name="Google Shape;1772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1" name="Google Shape;1772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2" name="Google Shape;1772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3" name="Google Shape;1772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4" name="Google Shape;1772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5" name="Google Shape;17725;p41"/>
              <p:cNvGrpSpPr/>
              <p:nvPr/>
            </p:nvGrpSpPr>
            <p:grpSpPr>
              <a:xfrm>
                <a:off x="157330" y="1255171"/>
                <a:ext cx="606149" cy="40103"/>
                <a:chOff x="157325" y="384725"/>
                <a:chExt cx="743650" cy="49200"/>
              </a:xfrm>
            </p:grpSpPr>
            <p:sp>
              <p:nvSpPr>
                <p:cNvPr id="17726" name="Google Shape;1772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7" name="Google Shape;1772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8" name="Google Shape;1772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9" name="Google Shape;1772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0" name="Google Shape;1773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1" name="Google Shape;17731;p41"/>
              <p:cNvGrpSpPr/>
              <p:nvPr/>
            </p:nvGrpSpPr>
            <p:grpSpPr>
              <a:xfrm>
                <a:off x="157330" y="1439051"/>
                <a:ext cx="606149" cy="40103"/>
                <a:chOff x="157325" y="384725"/>
                <a:chExt cx="743650" cy="49200"/>
              </a:xfrm>
            </p:grpSpPr>
            <p:sp>
              <p:nvSpPr>
                <p:cNvPr id="17732" name="Google Shape;1773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3" name="Google Shape;1773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4" name="Google Shape;1773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5" name="Google Shape;1773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6" name="Google Shape;1773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7" name="Google Shape;17737;p41"/>
              <p:cNvGrpSpPr/>
              <p:nvPr/>
            </p:nvGrpSpPr>
            <p:grpSpPr>
              <a:xfrm>
                <a:off x="157330" y="1806812"/>
                <a:ext cx="606149" cy="40103"/>
                <a:chOff x="157325" y="384725"/>
                <a:chExt cx="743650" cy="49200"/>
              </a:xfrm>
            </p:grpSpPr>
            <p:sp>
              <p:nvSpPr>
                <p:cNvPr id="17738" name="Google Shape;1773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9" name="Google Shape;1773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0" name="Google Shape;1774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1" name="Google Shape;1774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2" name="Google Shape;1774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3" name="Google Shape;17743;p41"/>
              <p:cNvGrpSpPr/>
              <p:nvPr/>
            </p:nvGrpSpPr>
            <p:grpSpPr>
              <a:xfrm>
                <a:off x="157330" y="1622932"/>
                <a:ext cx="606149" cy="40103"/>
                <a:chOff x="157325" y="384725"/>
                <a:chExt cx="743650" cy="49200"/>
              </a:xfrm>
            </p:grpSpPr>
            <p:sp>
              <p:nvSpPr>
                <p:cNvPr id="17744" name="Google Shape;1774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5" name="Google Shape;1774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6" name="Google Shape;1774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7" name="Google Shape;1774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8" name="Google Shape;1774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9" name="Google Shape;17749;p41"/>
              <p:cNvGrpSpPr/>
              <p:nvPr/>
            </p:nvGrpSpPr>
            <p:grpSpPr>
              <a:xfrm>
                <a:off x="157330" y="1990693"/>
                <a:ext cx="606149" cy="40103"/>
                <a:chOff x="157325" y="384725"/>
                <a:chExt cx="743650" cy="49200"/>
              </a:xfrm>
            </p:grpSpPr>
            <p:sp>
              <p:nvSpPr>
                <p:cNvPr id="17750" name="Google Shape;1775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1" name="Google Shape;1775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2" name="Google Shape;1775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3" name="Google Shape;1775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4" name="Google Shape;1775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5" name="Google Shape;17755;p41"/>
              <p:cNvGrpSpPr/>
              <p:nvPr/>
            </p:nvGrpSpPr>
            <p:grpSpPr>
              <a:xfrm>
                <a:off x="157330" y="2174574"/>
                <a:ext cx="606149" cy="40103"/>
                <a:chOff x="157325" y="384725"/>
                <a:chExt cx="743650" cy="49200"/>
              </a:xfrm>
            </p:grpSpPr>
            <p:sp>
              <p:nvSpPr>
                <p:cNvPr id="17756" name="Google Shape;1775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7" name="Google Shape;1775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8" name="Google Shape;1775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9" name="Google Shape;1775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0" name="Google Shape;1776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1" name="Google Shape;17761;p41"/>
              <p:cNvGrpSpPr/>
              <p:nvPr/>
            </p:nvGrpSpPr>
            <p:grpSpPr>
              <a:xfrm>
                <a:off x="157330" y="2358454"/>
                <a:ext cx="606149" cy="40103"/>
                <a:chOff x="157325" y="384725"/>
                <a:chExt cx="743650" cy="49200"/>
              </a:xfrm>
            </p:grpSpPr>
            <p:sp>
              <p:nvSpPr>
                <p:cNvPr id="17762" name="Google Shape;1776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3" name="Google Shape;1776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4" name="Google Shape;1776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5" name="Google Shape;1776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6" name="Google Shape;1776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7" name="Google Shape;17767;p41"/>
              <p:cNvGrpSpPr/>
              <p:nvPr/>
            </p:nvGrpSpPr>
            <p:grpSpPr>
              <a:xfrm>
                <a:off x="157330" y="2542335"/>
                <a:ext cx="606149" cy="40103"/>
                <a:chOff x="157325" y="384725"/>
                <a:chExt cx="743650" cy="49200"/>
              </a:xfrm>
            </p:grpSpPr>
            <p:sp>
              <p:nvSpPr>
                <p:cNvPr id="17768" name="Google Shape;1776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9" name="Google Shape;1776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0" name="Google Shape;1777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1" name="Google Shape;1777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2" name="Google Shape;1777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3" name="Google Shape;17773;p41"/>
              <p:cNvGrpSpPr/>
              <p:nvPr/>
            </p:nvGrpSpPr>
            <p:grpSpPr>
              <a:xfrm>
                <a:off x="157330" y="2726215"/>
                <a:ext cx="606149" cy="40103"/>
                <a:chOff x="157325" y="384725"/>
                <a:chExt cx="743650" cy="49200"/>
              </a:xfrm>
            </p:grpSpPr>
            <p:sp>
              <p:nvSpPr>
                <p:cNvPr id="17774" name="Google Shape;1777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5" name="Google Shape;1777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6" name="Google Shape;1777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7" name="Google Shape;1777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8" name="Google Shape;1777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9" name="Google Shape;17779;p41"/>
              <p:cNvGrpSpPr/>
              <p:nvPr/>
            </p:nvGrpSpPr>
            <p:grpSpPr>
              <a:xfrm>
                <a:off x="157330" y="2910096"/>
                <a:ext cx="606149" cy="40103"/>
                <a:chOff x="157325" y="384725"/>
                <a:chExt cx="743650" cy="49200"/>
              </a:xfrm>
            </p:grpSpPr>
            <p:sp>
              <p:nvSpPr>
                <p:cNvPr id="17780" name="Google Shape;1778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1" name="Google Shape;1778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2" name="Google Shape;1778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3" name="Google Shape;1778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4" name="Google Shape;1778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5" name="Google Shape;17785;p41"/>
              <p:cNvGrpSpPr/>
              <p:nvPr/>
            </p:nvGrpSpPr>
            <p:grpSpPr>
              <a:xfrm>
                <a:off x="157330" y="3093976"/>
                <a:ext cx="606149" cy="40103"/>
                <a:chOff x="157325" y="384725"/>
                <a:chExt cx="743650" cy="49200"/>
              </a:xfrm>
            </p:grpSpPr>
            <p:sp>
              <p:nvSpPr>
                <p:cNvPr id="17786" name="Google Shape;1778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7" name="Google Shape;1778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8" name="Google Shape;1778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9" name="Google Shape;1778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0" name="Google Shape;1779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1" name="Google Shape;17791;p41"/>
              <p:cNvGrpSpPr/>
              <p:nvPr/>
            </p:nvGrpSpPr>
            <p:grpSpPr>
              <a:xfrm>
                <a:off x="157330" y="3277857"/>
                <a:ext cx="606149" cy="40103"/>
                <a:chOff x="157325" y="384725"/>
                <a:chExt cx="743650" cy="49200"/>
              </a:xfrm>
            </p:grpSpPr>
            <p:sp>
              <p:nvSpPr>
                <p:cNvPr id="17792" name="Google Shape;1779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3" name="Google Shape;1779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4" name="Google Shape;1779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5" name="Google Shape;1779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6" name="Google Shape;1779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7" name="Google Shape;17797;p41"/>
              <p:cNvGrpSpPr/>
              <p:nvPr/>
            </p:nvGrpSpPr>
            <p:grpSpPr>
              <a:xfrm>
                <a:off x="157330" y="3461737"/>
                <a:ext cx="606149" cy="40103"/>
                <a:chOff x="157325" y="384725"/>
                <a:chExt cx="743650" cy="49200"/>
              </a:xfrm>
            </p:grpSpPr>
            <p:sp>
              <p:nvSpPr>
                <p:cNvPr id="17798" name="Google Shape;1779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9" name="Google Shape;1779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0" name="Google Shape;1780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1" name="Google Shape;1780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2" name="Google Shape;1780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3" name="Google Shape;17803;p41"/>
              <p:cNvGrpSpPr/>
              <p:nvPr/>
            </p:nvGrpSpPr>
            <p:grpSpPr>
              <a:xfrm>
                <a:off x="157330" y="3645618"/>
                <a:ext cx="606149" cy="40103"/>
                <a:chOff x="157325" y="384725"/>
                <a:chExt cx="743650" cy="49200"/>
              </a:xfrm>
            </p:grpSpPr>
            <p:sp>
              <p:nvSpPr>
                <p:cNvPr id="17804" name="Google Shape;1780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5" name="Google Shape;1780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6" name="Google Shape;1780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7" name="Google Shape;1780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8" name="Google Shape;1780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9" name="Google Shape;17809;p41"/>
              <p:cNvGrpSpPr/>
              <p:nvPr/>
            </p:nvGrpSpPr>
            <p:grpSpPr>
              <a:xfrm>
                <a:off x="157330" y="4013379"/>
                <a:ext cx="606149" cy="40103"/>
                <a:chOff x="157325" y="384725"/>
                <a:chExt cx="743650" cy="49200"/>
              </a:xfrm>
            </p:grpSpPr>
            <p:sp>
              <p:nvSpPr>
                <p:cNvPr id="17810" name="Google Shape;1781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1" name="Google Shape;1781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2" name="Google Shape;1781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3" name="Google Shape;1781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4" name="Google Shape;1781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5" name="Google Shape;17815;p41"/>
              <p:cNvGrpSpPr/>
              <p:nvPr/>
            </p:nvGrpSpPr>
            <p:grpSpPr>
              <a:xfrm>
                <a:off x="157330" y="3829499"/>
                <a:ext cx="606149" cy="40103"/>
                <a:chOff x="157325" y="384725"/>
                <a:chExt cx="743650" cy="49200"/>
              </a:xfrm>
            </p:grpSpPr>
            <p:sp>
              <p:nvSpPr>
                <p:cNvPr id="17816" name="Google Shape;1781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7" name="Google Shape;1781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8" name="Google Shape;1781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9" name="Google Shape;1781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0" name="Google Shape;1782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1" name="Google Shape;17821;p41"/>
              <p:cNvGrpSpPr/>
              <p:nvPr/>
            </p:nvGrpSpPr>
            <p:grpSpPr>
              <a:xfrm>
                <a:off x="157330" y="4197260"/>
                <a:ext cx="606149" cy="40103"/>
                <a:chOff x="157325" y="384725"/>
                <a:chExt cx="743650" cy="49200"/>
              </a:xfrm>
            </p:grpSpPr>
            <p:sp>
              <p:nvSpPr>
                <p:cNvPr id="17822" name="Google Shape;1782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3" name="Google Shape;1782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4" name="Google Shape;1782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5" name="Google Shape;1782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6" name="Google Shape;1782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7" name="Google Shape;17827;p41"/>
              <p:cNvGrpSpPr/>
              <p:nvPr/>
            </p:nvGrpSpPr>
            <p:grpSpPr>
              <a:xfrm>
                <a:off x="157330" y="4381140"/>
                <a:ext cx="606149" cy="40103"/>
                <a:chOff x="157325" y="384725"/>
                <a:chExt cx="743650" cy="49200"/>
              </a:xfrm>
            </p:grpSpPr>
            <p:sp>
              <p:nvSpPr>
                <p:cNvPr id="17828" name="Google Shape;1782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9" name="Google Shape;1782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0" name="Google Shape;1783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1" name="Google Shape;1783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2" name="Google Shape;1783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33" name="Google Shape;17833;p41"/>
            <p:cNvGrpSpPr/>
            <p:nvPr/>
          </p:nvGrpSpPr>
          <p:grpSpPr>
            <a:xfrm rot="5400000">
              <a:off x="4484756" y="3393674"/>
              <a:ext cx="435094" cy="3064543"/>
              <a:chOff x="157330" y="151887"/>
              <a:chExt cx="606149" cy="4269356"/>
            </a:xfrm>
          </p:grpSpPr>
          <p:grpSp>
            <p:nvGrpSpPr>
              <p:cNvPr id="17834" name="Google Shape;17834;p41"/>
              <p:cNvGrpSpPr/>
              <p:nvPr/>
            </p:nvGrpSpPr>
            <p:grpSpPr>
              <a:xfrm>
                <a:off x="157330" y="151887"/>
                <a:ext cx="606149" cy="40103"/>
                <a:chOff x="157325" y="384725"/>
                <a:chExt cx="743650" cy="49200"/>
              </a:xfrm>
            </p:grpSpPr>
            <p:sp>
              <p:nvSpPr>
                <p:cNvPr id="17835" name="Google Shape;1783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6" name="Google Shape;1783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7" name="Google Shape;1783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8" name="Google Shape;1783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9" name="Google Shape;1783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0" name="Google Shape;17840;p41"/>
              <p:cNvGrpSpPr/>
              <p:nvPr/>
            </p:nvGrpSpPr>
            <p:grpSpPr>
              <a:xfrm>
                <a:off x="157330" y="335768"/>
                <a:ext cx="606149" cy="40103"/>
                <a:chOff x="157325" y="384725"/>
                <a:chExt cx="743650" cy="49200"/>
              </a:xfrm>
            </p:grpSpPr>
            <p:sp>
              <p:nvSpPr>
                <p:cNvPr id="17841" name="Google Shape;1784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2" name="Google Shape;1784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3" name="Google Shape;1784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4" name="Google Shape;1784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5" name="Google Shape;1784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6" name="Google Shape;17846;p41"/>
              <p:cNvGrpSpPr/>
              <p:nvPr/>
            </p:nvGrpSpPr>
            <p:grpSpPr>
              <a:xfrm>
                <a:off x="157330" y="519649"/>
                <a:ext cx="606149" cy="40103"/>
                <a:chOff x="157325" y="384725"/>
                <a:chExt cx="743650" cy="49200"/>
              </a:xfrm>
            </p:grpSpPr>
            <p:sp>
              <p:nvSpPr>
                <p:cNvPr id="17847" name="Google Shape;1784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8" name="Google Shape;1784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9" name="Google Shape;1784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0" name="Google Shape;1785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1" name="Google Shape;1785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2" name="Google Shape;17852;p41"/>
              <p:cNvGrpSpPr/>
              <p:nvPr/>
            </p:nvGrpSpPr>
            <p:grpSpPr>
              <a:xfrm>
                <a:off x="157330" y="703529"/>
                <a:ext cx="606149" cy="40103"/>
                <a:chOff x="157325" y="384725"/>
                <a:chExt cx="743650" cy="49200"/>
              </a:xfrm>
            </p:grpSpPr>
            <p:sp>
              <p:nvSpPr>
                <p:cNvPr id="17853" name="Google Shape;1785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4" name="Google Shape;1785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5" name="Google Shape;1785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6" name="Google Shape;1785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7" name="Google Shape;1785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8" name="Google Shape;17858;p41"/>
              <p:cNvGrpSpPr/>
              <p:nvPr/>
            </p:nvGrpSpPr>
            <p:grpSpPr>
              <a:xfrm>
                <a:off x="157330" y="887410"/>
                <a:ext cx="606149" cy="40103"/>
                <a:chOff x="157325" y="384725"/>
                <a:chExt cx="743650" cy="49200"/>
              </a:xfrm>
            </p:grpSpPr>
            <p:sp>
              <p:nvSpPr>
                <p:cNvPr id="17859" name="Google Shape;1785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0" name="Google Shape;1786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1" name="Google Shape;1786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2" name="Google Shape;1786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3" name="Google Shape;1786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4" name="Google Shape;17864;p41"/>
              <p:cNvGrpSpPr/>
              <p:nvPr/>
            </p:nvGrpSpPr>
            <p:grpSpPr>
              <a:xfrm>
                <a:off x="157330" y="1071290"/>
                <a:ext cx="606149" cy="40103"/>
                <a:chOff x="157325" y="384725"/>
                <a:chExt cx="743650" cy="49200"/>
              </a:xfrm>
            </p:grpSpPr>
            <p:sp>
              <p:nvSpPr>
                <p:cNvPr id="17865" name="Google Shape;1786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6" name="Google Shape;1786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7" name="Google Shape;1786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8" name="Google Shape;1786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9" name="Google Shape;1786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0" name="Google Shape;17870;p41"/>
              <p:cNvGrpSpPr/>
              <p:nvPr/>
            </p:nvGrpSpPr>
            <p:grpSpPr>
              <a:xfrm>
                <a:off x="157330" y="1255171"/>
                <a:ext cx="606149" cy="40103"/>
                <a:chOff x="157325" y="384725"/>
                <a:chExt cx="743650" cy="49200"/>
              </a:xfrm>
            </p:grpSpPr>
            <p:sp>
              <p:nvSpPr>
                <p:cNvPr id="17871" name="Google Shape;1787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2" name="Google Shape;1787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3" name="Google Shape;1787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4" name="Google Shape;1787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5" name="Google Shape;1787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6" name="Google Shape;17876;p41"/>
              <p:cNvGrpSpPr/>
              <p:nvPr/>
            </p:nvGrpSpPr>
            <p:grpSpPr>
              <a:xfrm>
                <a:off x="157330" y="1439051"/>
                <a:ext cx="606149" cy="40103"/>
                <a:chOff x="157325" y="384725"/>
                <a:chExt cx="743650" cy="49200"/>
              </a:xfrm>
            </p:grpSpPr>
            <p:sp>
              <p:nvSpPr>
                <p:cNvPr id="17877" name="Google Shape;1787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8" name="Google Shape;1787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9" name="Google Shape;1787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0" name="Google Shape;1788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1" name="Google Shape;1788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2" name="Google Shape;17882;p41"/>
              <p:cNvGrpSpPr/>
              <p:nvPr/>
            </p:nvGrpSpPr>
            <p:grpSpPr>
              <a:xfrm>
                <a:off x="157330" y="1806812"/>
                <a:ext cx="606149" cy="40103"/>
                <a:chOff x="157325" y="384725"/>
                <a:chExt cx="743650" cy="49200"/>
              </a:xfrm>
            </p:grpSpPr>
            <p:sp>
              <p:nvSpPr>
                <p:cNvPr id="17883" name="Google Shape;1788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4" name="Google Shape;1788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5" name="Google Shape;1788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6" name="Google Shape;1788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7" name="Google Shape;1788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8" name="Google Shape;17888;p41"/>
              <p:cNvGrpSpPr/>
              <p:nvPr/>
            </p:nvGrpSpPr>
            <p:grpSpPr>
              <a:xfrm>
                <a:off x="157330" y="1622932"/>
                <a:ext cx="606149" cy="40103"/>
                <a:chOff x="157325" y="384725"/>
                <a:chExt cx="743650" cy="49200"/>
              </a:xfrm>
            </p:grpSpPr>
            <p:sp>
              <p:nvSpPr>
                <p:cNvPr id="17889" name="Google Shape;1788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0" name="Google Shape;1789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1" name="Google Shape;1789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2" name="Google Shape;1789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3" name="Google Shape;1789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4" name="Google Shape;17894;p41"/>
              <p:cNvGrpSpPr/>
              <p:nvPr/>
            </p:nvGrpSpPr>
            <p:grpSpPr>
              <a:xfrm>
                <a:off x="157330" y="1990693"/>
                <a:ext cx="606149" cy="40103"/>
                <a:chOff x="157325" y="384725"/>
                <a:chExt cx="743650" cy="49200"/>
              </a:xfrm>
            </p:grpSpPr>
            <p:sp>
              <p:nvSpPr>
                <p:cNvPr id="17895" name="Google Shape;1789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6" name="Google Shape;1789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7" name="Google Shape;1789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8" name="Google Shape;1789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9" name="Google Shape;1789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0" name="Google Shape;17900;p41"/>
              <p:cNvGrpSpPr/>
              <p:nvPr/>
            </p:nvGrpSpPr>
            <p:grpSpPr>
              <a:xfrm>
                <a:off x="157330" y="2174574"/>
                <a:ext cx="606149" cy="40103"/>
                <a:chOff x="157325" y="384725"/>
                <a:chExt cx="743650" cy="49200"/>
              </a:xfrm>
            </p:grpSpPr>
            <p:sp>
              <p:nvSpPr>
                <p:cNvPr id="17901" name="Google Shape;1790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2" name="Google Shape;1790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3" name="Google Shape;1790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4" name="Google Shape;1790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5" name="Google Shape;1790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6" name="Google Shape;17906;p41"/>
              <p:cNvGrpSpPr/>
              <p:nvPr/>
            </p:nvGrpSpPr>
            <p:grpSpPr>
              <a:xfrm>
                <a:off x="157330" y="2358454"/>
                <a:ext cx="606149" cy="40103"/>
                <a:chOff x="157325" y="384725"/>
                <a:chExt cx="743650" cy="49200"/>
              </a:xfrm>
            </p:grpSpPr>
            <p:sp>
              <p:nvSpPr>
                <p:cNvPr id="17907" name="Google Shape;1790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8" name="Google Shape;1790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9" name="Google Shape;1790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0" name="Google Shape;1791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1" name="Google Shape;1791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2" name="Google Shape;17912;p41"/>
              <p:cNvGrpSpPr/>
              <p:nvPr/>
            </p:nvGrpSpPr>
            <p:grpSpPr>
              <a:xfrm>
                <a:off x="157330" y="2542335"/>
                <a:ext cx="606149" cy="40103"/>
                <a:chOff x="157325" y="384725"/>
                <a:chExt cx="743650" cy="49200"/>
              </a:xfrm>
            </p:grpSpPr>
            <p:sp>
              <p:nvSpPr>
                <p:cNvPr id="17913" name="Google Shape;1791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4" name="Google Shape;1791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5" name="Google Shape;1791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6" name="Google Shape;1791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7" name="Google Shape;1791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8" name="Google Shape;17918;p41"/>
              <p:cNvGrpSpPr/>
              <p:nvPr/>
            </p:nvGrpSpPr>
            <p:grpSpPr>
              <a:xfrm>
                <a:off x="157330" y="2726215"/>
                <a:ext cx="606149" cy="40103"/>
                <a:chOff x="157325" y="384725"/>
                <a:chExt cx="743650" cy="49200"/>
              </a:xfrm>
            </p:grpSpPr>
            <p:sp>
              <p:nvSpPr>
                <p:cNvPr id="17919" name="Google Shape;1791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0" name="Google Shape;1792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1" name="Google Shape;1792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2" name="Google Shape;1792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3" name="Google Shape;1792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4" name="Google Shape;17924;p41"/>
              <p:cNvGrpSpPr/>
              <p:nvPr/>
            </p:nvGrpSpPr>
            <p:grpSpPr>
              <a:xfrm>
                <a:off x="157330" y="2910096"/>
                <a:ext cx="606149" cy="40103"/>
                <a:chOff x="157325" y="384725"/>
                <a:chExt cx="743650" cy="49200"/>
              </a:xfrm>
            </p:grpSpPr>
            <p:sp>
              <p:nvSpPr>
                <p:cNvPr id="17925" name="Google Shape;1792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6" name="Google Shape;1792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7" name="Google Shape;1792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8" name="Google Shape;1792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9" name="Google Shape;1792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0" name="Google Shape;17930;p41"/>
              <p:cNvGrpSpPr/>
              <p:nvPr/>
            </p:nvGrpSpPr>
            <p:grpSpPr>
              <a:xfrm>
                <a:off x="157330" y="3093976"/>
                <a:ext cx="606149" cy="40103"/>
                <a:chOff x="157325" y="384725"/>
                <a:chExt cx="743650" cy="49200"/>
              </a:xfrm>
            </p:grpSpPr>
            <p:sp>
              <p:nvSpPr>
                <p:cNvPr id="17931" name="Google Shape;1793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2" name="Google Shape;1793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3" name="Google Shape;1793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4" name="Google Shape;1793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5" name="Google Shape;1793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6" name="Google Shape;17936;p41"/>
              <p:cNvGrpSpPr/>
              <p:nvPr/>
            </p:nvGrpSpPr>
            <p:grpSpPr>
              <a:xfrm>
                <a:off x="157330" y="3277857"/>
                <a:ext cx="606149" cy="40103"/>
                <a:chOff x="157325" y="384725"/>
                <a:chExt cx="743650" cy="49200"/>
              </a:xfrm>
            </p:grpSpPr>
            <p:sp>
              <p:nvSpPr>
                <p:cNvPr id="17937" name="Google Shape;1793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8" name="Google Shape;1793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9" name="Google Shape;1793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0" name="Google Shape;1794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1" name="Google Shape;1794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2" name="Google Shape;17942;p41"/>
              <p:cNvGrpSpPr/>
              <p:nvPr/>
            </p:nvGrpSpPr>
            <p:grpSpPr>
              <a:xfrm>
                <a:off x="157330" y="3461737"/>
                <a:ext cx="606149" cy="40103"/>
                <a:chOff x="157325" y="384725"/>
                <a:chExt cx="743650" cy="49200"/>
              </a:xfrm>
            </p:grpSpPr>
            <p:sp>
              <p:nvSpPr>
                <p:cNvPr id="17943" name="Google Shape;1794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4" name="Google Shape;1794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5" name="Google Shape;1794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6" name="Google Shape;1794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7" name="Google Shape;1794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8" name="Google Shape;17948;p41"/>
              <p:cNvGrpSpPr/>
              <p:nvPr/>
            </p:nvGrpSpPr>
            <p:grpSpPr>
              <a:xfrm>
                <a:off x="157330" y="3645618"/>
                <a:ext cx="606149" cy="40103"/>
                <a:chOff x="157325" y="384725"/>
                <a:chExt cx="743650" cy="49200"/>
              </a:xfrm>
            </p:grpSpPr>
            <p:sp>
              <p:nvSpPr>
                <p:cNvPr id="17949" name="Google Shape;17949;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0" name="Google Shape;17950;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1" name="Google Shape;17951;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2" name="Google Shape;17952;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3" name="Google Shape;17953;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4" name="Google Shape;17954;p41"/>
              <p:cNvGrpSpPr/>
              <p:nvPr/>
            </p:nvGrpSpPr>
            <p:grpSpPr>
              <a:xfrm>
                <a:off x="157330" y="4013379"/>
                <a:ext cx="606149" cy="40103"/>
                <a:chOff x="157325" y="384725"/>
                <a:chExt cx="743650" cy="49200"/>
              </a:xfrm>
            </p:grpSpPr>
            <p:sp>
              <p:nvSpPr>
                <p:cNvPr id="17955" name="Google Shape;17955;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6" name="Google Shape;17956;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7" name="Google Shape;17957;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8" name="Google Shape;17958;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9" name="Google Shape;17959;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0" name="Google Shape;17960;p41"/>
              <p:cNvGrpSpPr/>
              <p:nvPr/>
            </p:nvGrpSpPr>
            <p:grpSpPr>
              <a:xfrm>
                <a:off x="157330" y="3829499"/>
                <a:ext cx="606149" cy="40103"/>
                <a:chOff x="157325" y="384725"/>
                <a:chExt cx="743650" cy="49200"/>
              </a:xfrm>
            </p:grpSpPr>
            <p:sp>
              <p:nvSpPr>
                <p:cNvPr id="17961" name="Google Shape;17961;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2" name="Google Shape;17962;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3" name="Google Shape;17963;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4" name="Google Shape;17964;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5" name="Google Shape;17965;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6" name="Google Shape;17966;p41"/>
              <p:cNvGrpSpPr/>
              <p:nvPr/>
            </p:nvGrpSpPr>
            <p:grpSpPr>
              <a:xfrm>
                <a:off x="157330" y="4197260"/>
                <a:ext cx="606149" cy="40103"/>
                <a:chOff x="157325" y="384725"/>
                <a:chExt cx="743650" cy="49200"/>
              </a:xfrm>
            </p:grpSpPr>
            <p:sp>
              <p:nvSpPr>
                <p:cNvPr id="17967" name="Google Shape;17967;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8" name="Google Shape;17968;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9" name="Google Shape;17969;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0" name="Google Shape;17970;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1" name="Google Shape;17971;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2" name="Google Shape;17972;p41"/>
              <p:cNvGrpSpPr/>
              <p:nvPr/>
            </p:nvGrpSpPr>
            <p:grpSpPr>
              <a:xfrm>
                <a:off x="157330" y="4381140"/>
                <a:ext cx="606149" cy="40103"/>
                <a:chOff x="157325" y="384725"/>
                <a:chExt cx="743650" cy="49200"/>
              </a:xfrm>
            </p:grpSpPr>
            <p:sp>
              <p:nvSpPr>
                <p:cNvPr id="17973" name="Google Shape;17973;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4" name="Google Shape;17974;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5" name="Google Shape;17975;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6" name="Google Shape;17976;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7" name="Google Shape;17977;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78" name="Google Shape;17978;p41"/>
            <p:cNvGrpSpPr/>
            <p:nvPr/>
          </p:nvGrpSpPr>
          <p:grpSpPr>
            <a:xfrm rot="5400000">
              <a:off x="7654781" y="3393674"/>
              <a:ext cx="435094" cy="3064543"/>
              <a:chOff x="157330" y="151887"/>
              <a:chExt cx="606149" cy="4269356"/>
            </a:xfrm>
          </p:grpSpPr>
          <p:grpSp>
            <p:nvGrpSpPr>
              <p:cNvPr id="17979" name="Google Shape;17979;p41"/>
              <p:cNvGrpSpPr/>
              <p:nvPr/>
            </p:nvGrpSpPr>
            <p:grpSpPr>
              <a:xfrm>
                <a:off x="157330" y="151887"/>
                <a:ext cx="606149" cy="40103"/>
                <a:chOff x="157325" y="384725"/>
                <a:chExt cx="743650" cy="49200"/>
              </a:xfrm>
            </p:grpSpPr>
            <p:sp>
              <p:nvSpPr>
                <p:cNvPr id="17980" name="Google Shape;1798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1" name="Google Shape;1798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2" name="Google Shape;1798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3" name="Google Shape;1798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4" name="Google Shape;1798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5" name="Google Shape;17985;p41"/>
              <p:cNvGrpSpPr/>
              <p:nvPr/>
            </p:nvGrpSpPr>
            <p:grpSpPr>
              <a:xfrm>
                <a:off x="157330" y="335768"/>
                <a:ext cx="606149" cy="40103"/>
                <a:chOff x="157325" y="384725"/>
                <a:chExt cx="743650" cy="49200"/>
              </a:xfrm>
            </p:grpSpPr>
            <p:sp>
              <p:nvSpPr>
                <p:cNvPr id="17986" name="Google Shape;1798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7" name="Google Shape;1798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8" name="Google Shape;1798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9" name="Google Shape;1798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0" name="Google Shape;1799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1" name="Google Shape;17991;p41"/>
              <p:cNvGrpSpPr/>
              <p:nvPr/>
            </p:nvGrpSpPr>
            <p:grpSpPr>
              <a:xfrm>
                <a:off x="157330" y="519649"/>
                <a:ext cx="606149" cy="40103"/>
                <a:chOff x="157325" y="384725"/>
                <a:chExt cx="743650" cy="49200"/>
              </a:xfrm>
            </p:grpSpPr>
            <p:sp>
              <p:nvSpPr>
                <p:cNvPr id="17992" name="Google Shape;1799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3" name="Google Shape;1799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4" name="Google Shape;1799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5" name="Google Shape;1799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6" name="Google Shape;1799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7" name="Google Shape;17997;p41"/>
              <p:cNvGrpSpPr/>
              <p:nvPr/>
            </p:nvGrpSpPr>
            <p:grpSpPr>
              <a:xfrm>
                <a:off x="157330" y="703529"/>
                <a:ext cx="606149" cy="40103"/>
                <a:chOff x="157325" y="384725"/>
                <a:chExt cx="743650" cy="49200"/>
              </a:xfrm>
            </p:grpSpPr>
            <p:sp>
              <p:nvSpPr>
                <p:cNvPr id="17998" name="Google Shape;1799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9" name="Google Shape;1799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0" name="Google Shape;1800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1" name="Google Shape;1800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2" name="Google Shape;1800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3" name="Google Shape;18003;p41"/>
              <p:cNvGrpSpPr/>
              <p:nvPr/>
            </p:nvGrpSpPr>
            <p:grpSpPr>
              <a:xfrm>
                <a:off x="157330" y="887410"/>
                <a:ext cx="606149" cy="40103"/>
                <a:chOff x="157325" y="384725"/>
                <a:chExt cx="743650" cy="49200"/>
              </a:xfrm>
            </p:grpSpPr>
            <p:sp>
              <p:nvSpPr>
                <p:cNvPr id="18004" name="Google Shape;1800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5" name="Google Shape;1800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6" name="Google Shape;1800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7" name="Google Shape;1800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8" name="Google Shape;1800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9" name="Google Shape;18009;p41"/>
              <p:cNvGrpSpPr/>
              <p:nvPr/>
            </p:nvGrpSpPr>
            <p:grpSpPr>
              <a:xfrm>
                <a:off x="157330" y="1071290"/>
                <a:ext cx="606149" cy="40103"/>
                <a:chOff x="157325" y="384725"/>
                <a:chExt cx="743650" cy="49200"/>
              </a:xfrm>
            </p:grpSpPr>
            <p:sp>
              <p:nvSpPr>
                <p:cNvPr id="18010" name="Google Shape;1801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1" name="Google Shape;1801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2" name="Google Shape;1801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3" name="Google Shape;1801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4" name="Google Shape;1801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5" name="Google Shape;18015;p41"/>
              <p:cNvGrpSpPr/>
              <p:nvPr/>
            </p:nvGrpSpPr>
            <p:grpSpPr>
              <a:xfrm>
                <a:off x="157330" y="1255171"/>
                <a:ext cx="606149" cy="40103"/>
                <a:chOff x="157325" y="384725"/>
                <a:chExt cx="743650" cy="49200"/>
              </a:xfrm>
            </p:grpSpPr>
            <p:sp>
              <p:nvSpPr>
                <p:cNvPr id="18016" name="Google Shape;1801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7" name="Google Shape;1801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8" name="Google Shape;1801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9" name="Google Shape;1801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0" name="Google Shape;1802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1" name="Google Shape;18021;p41"/>
              <p:cNvGrpSpPr/>
              <p:nvPr/>
            </p:nvGrpSpPr>
            <p:grpSpPr>
              <a:xfrm>
                <a:off x="157330" y="1439051"/>
                <a:ext cx="606149" cy="40103"/>
                <a:chOff x="157325" y="384725"/>
                <a:chExt cx="743650" cy="49200"/>
              </a:xfrm>
            </p:grpSpPr>
            <p:sp>
              <p:nvSpPr>
                <p:cNvPr id="18022" name="Google Shape;1802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3" name="Google Shape;1802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4" name="Google Shape;1802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5" name="Google Shape;1802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6" name="Google Shape;1802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7" name="Google Shape;18027;p41"/>
              <p:cNvGrpSpPr/>
              <p:nvPr/>
            </p:nvGrpSpPr>
            <p:grpSpPr>
              <a:xfrm>
                <a:off x="157330" y="1806812"/>
                <a:ext cx="606149" cy="40103"/>
                <a:chOff x="157325" y="384725"/>
                <a:chExt cx="743650" cy="49200"/>
              </a:xfrm>
            </p:grpSpPr>
            <p:sp>
              <p:nvSpPr>
                <p:cNvPr id="18028" name="Google Shape;1802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9" name="Google Shape;1802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0" name="Google Shape;1803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1" name="Google Shape;1803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2" name="Google Shape;1803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3" name="Google Shape;18033;p41"/>
              <p:cNvGrpSpPr/>
              <p:nvPr/>
            </p:nvGrpSpPr>
            <p:grpSpPr>
              <a:xfrm>
                <a:off x="157330" y="1622932"/>
                <a:ext cx="606149" cy="40103"/>
                <a:chOff x="157325" y="384725"/>
                <a:chExt cx="743650" cy="49200"/>
              </a:xfrm>
            </p:grpSpPr>
            <p:sp>
              <p:nvSpPr>
                <p:cNvPr id="18034" name="Google Shape;1803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5" name="Google Shape;1803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6" name="Google Shape;1803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7" name="Google Shape;1803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8" name="Google Shape;1803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9" name="Google Shape;18039;p41"/>
              <p:cNvGrpSpPr/>
              <p:nvPr/>
            </p:nvGrpSpPr>
            <p:grpSpPr>
              <a:xfrm>
                <a:off x="157330" y="1990693"/>
                <a:ext cx="606149" cy="40103"/>
                <a:chOff x="157325" y="384725"/>
                <a:chExt cx="743650" cy="49200"/>
              </a:xfrm>
            </p:grpSpPr>
            <p:sp>
              <p:nvSpPr>
                <p:cNvPr id="18040" name="Google Shape;1804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1" name="Google Shape;1804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2" name="Google Shape;1804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3" name="Google Shape;1804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4" name="Google Shape;1804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5" name="Google Shape;18045;p41"/>
              <p:cNvGrpSpPr/>
              <p:nvPr/>
            </p:nvGrpSpPr>
            <p:grpSpPr>
              <a:xfrm>
                <a:off x="157330" y="2174574"/>
                <a:ext cx="606149" cy="40103"/>
                <a:chOff x="157325" y="384725"/>
                <a:chExt cx="743650" cy="49200"/>
              </a:xfrm>
            </p:grpSpPr>
            <p:sp>
              <p:nvSpPr>
                <p:cNvPr id="18046" name="Google Shape;1804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7" name="Google Shape;1804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8" name="Google Shape;1804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9" name="Google Shape;1804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0" name="Google Shape;1805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1" name="Google Shape;18051;p41"/>
              <p:cNvGrpSpPr/>
              <p:nvPr/>
            </p:nvGrpSpPr>
            <p:grpSpPr>
              <a:xfrm>
                <a:off x="157330" y="2358454"/>
                <a:ext cx="606149" cy="40103"/>
                <a:chOff x="157325" y="384725"/>
                <a:chExt cx="743650" cy="49200"/>
              </a:xfrm>
            </p:grpSpPr>
            <p:sp>
              <p:nvSpPr>
                <p:cNvPr id="18052" name="Google Shape;1805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3" name="Google Shape;1805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4" name="Google Shape;1805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5" name="Google Shape;1805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6" name="Google Shape;1805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7" name="Google Shape;18057;p41"/>
              <p:cNvGrpSpPr/>
              <p:nvPr/>
            </p:nvGrpSpPr>
            <p:grpSpPr>
              <a:xfrm>
                <a:off x="157330" y="2542335"/>
                <a:ext cx="606149" cy="40103"/>
                <a:chOff x="157325" y="384725"/>
                <a:chExt cx="743650" cy="49200"/>
              </a:xfrm>
            </p:grpSpPr>
            <p:sp>
              <p:nvSpPr>
                <p:cNvPr id="18058" name="Google Shape;1805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9" name="Google Shape;1805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0" name="Google Shape;1806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1" name="Google Shape;1806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2" name="Google Shape;1806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3" name="Google Shape;18063;p41"/>
              <p:cNvGrpSpPr/>
              <p:nvPr/>
            </p:nvGrpSpPr>
            <p:grpSpPr>
              <a:xfrm>
                <a:off x="157330" y="2726215"/>
                <a:ext cx="606149" cy="40103"/>
                <a:chOff x="157325" y="384725"/>
                <a:chExt cx="743650" cy="49200"/>
              </a:xfrm>
            </p:grpSpPr>
            <p:sp>
              <p:nvSpPr>
                <p:cNvPr id="18064" name="Google Shape;1806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5" name="Google Shape;1806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6" name="Google Shape;1806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7" name="Google Shape;1806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8" name="Google Shape;1806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9" name="Google Shape;18069;p41"/>
              <p:cNvGrpSpPr/>
              <p:nvPr/>
            </p:nvGrpSpPr>
            <p:grpSpPr>
              <a:xfrm>
                <a:off x="157330" y="2910096"/>
                <a:ext cx="606149" cy="40103"/>
                <a:chOff x="157325" y="384725"/>
                <a:chExt cx="743650" cy="49200"/>
              </a:xfrm>
            </p:grpSpPr>
            <p:sp>
              <p:nvSpPr>
                <p:cNvPr id="18070" name="Google Shape;1807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1" name="Google Shape;1807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2" name="Google Shape;1807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3" name="Google Shape;1807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4" name="Google Shape;1807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5" name="Google Shape;18075;p41"/>
              <p:cNvGrpSpPr/>
              <p:nvPr/>
            </p:nvGrpSpPr>
            <p:grpSpPr>
              <a:xfrm>
                <a:off x="157330" y="3093976"/>
                <a:ext cx="606149" cy="40103"/>
                <a:chOff x="157325" y="384725"/>
                <a:chExt cx="743650" cy="49200"/>
              </a:xfrm>
            </p:grpSpPr>
            <p:sp>
              <p:nvSpPr>
                <p:cNvPr id="18076" name="Google Shape;1807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7" name="Google Shape;1807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8" name="Google Shape;1807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9" name="Google Shape;1807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0" name="Google Shape;1808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1" name="Google Shape;18081;p41"/>
              <p:cNvGrpSpPr/>
              <p:nvPr/>
            </p:nvGrpSpPr>
            <p:grpSpPr>
              <a:xfrm>
                <a:off x="157330" y="3277857"/>
                <a:ext cx="606149" cy="40103"/>
                <a:chOff x="157325" y="384725"/>
                <a:chExt cx="743650" cy="49200"/>
              </a:xfrm>
            </p:grpSpPr>
            <p:sp>
              <p:nvSpPr>
                <p:cNvPr id="18082" name="Google Shape;1808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3" name="Google Shape;1808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4" name="Google Shape;1808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5" name="Google Shape;1808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6" name="Google Shape;1808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7" name="Google Shape;18087;p41"/>
              <p:cNvGrpSpPr/>
              <p:nvPr/>
            </p:nvGrpSpPr>
            <p:grpSpPr>
              <a:xfrm>
                <a:off x="157330" y="3461737"/>
                <a:ext cx="606149" cy="40103"/>
                <a:chOff x="157325" y="384725"/>
                <a:chExt cx="743650" cy="49200"/>
              </a:xfrm>
            </p:grpSpPr>
            <p:sp>
              <p:nvSpPr>
                <p:cNvPr id="18088" name="Google Shape;1808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9" name="Google Shape;1808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0" name="Google Shape;1809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1" name="Google Shape;1809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2" name="Google Shape;1809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3" name="Google Shape;18093;p41"/>
              <p:cNvGrpSpPr/>
              <p:nvPr/>
            </p:nvGrpSpPr>
            <p:grpSpPr>
              <a:xfrm>
                <a:off x="157330" y="3645618"/>
                <a:ext cx="606149" cy="40103"/>
                <a:chOff x="157325" y="384725"/>
                <a:chExt cx="743650" cy="49200"/>
              </a:xfrm>
            </p:grpSpPr>
            <p:sp>
              <p:nvSpPr>
                <p:cNvPr id="18094" name="Google Shape;18094;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5" name="Google Shape;18095;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6" name="Google Shape;18096;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7" name="Google Shape;18097;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8" name="Google Shape;18098;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9" name="Google Shape;18099;p41"/>
              <p:cNvGrpSpPr/>
              <p:nvPr/>
            </p:nvGrpSpPr>
            <p:grpSpPr>
              <a:xfrm>
                <a:off x="157330" y="4013379"/>
                <a:ext cx="606149" cy="40103"/>
                <a:chOff x="157325" y="384725"/>
                <a:chExt cx="743650" cy="49200"/>
              </a:xfrm>
            </p:grpSpPr>
            <p:sp>
              <p:nvSpPr>
                <p:cNvPr id="18100" name="Google Shape;18100;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1" name="Google Shape;18101;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2" name="Google Shape;18102;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3" name="Google Shape;18103;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4" name="Google Shape;18104;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5" name="Google Shape;18105;p41"/>
              <p:cNvGrpSpPr/>
              <p:nvPr/>
            </p:nvGrpSpPr>
            <p:grpSpPr>
              <a:xfrm>
                <a:off x="157330" y="3829499"/>
                <a:ext cx="606149" cy="40103"/>
                <a:chOff x="157325" y="384725"/>
                <a:chExt cx="743650" cy="49200"/>
              </a:xfrm>
            </p:grpSpPr>
            <p:sp>
              <p:nvSpPr>
                <p:cNvPr id="18106" name="Google Shape;18106;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7" name="Google Shape;18107;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8" name="Google Shape;18108;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9" name="Google Shape;18109;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0" name="Google Shape;18110;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1" name="Google Shape;18111;p41"/>
              <p:cNvGrpSpPr/>
              <p:nvPr/>
            </p:nvGrpSpPr>
            <p:grpSpPr>
              <a:xfrm>
                <a:off x="157330" y="4197260"/>
                <a:ext cx="606149" cy="40103"/>
                <a:chOff x="157325" y="384725"/>
                <a:chExt cx="743650" cy="49200"/>
              </a:xfrm>
            </p:grpSpPr>
            <p:sp>
              <p:nvSpPr>
                <p:cNvPr id="18112" name="Google Shape;18112;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3" name="Google Shape;18113;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4" name="Google Shape;18114;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5" name="Google Shape;18115;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6" name="Google Shape;18116;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7" name="Google Shape;18117;p41"/>
              <p:cNvGrpSpPr/>
              <p:nvPr/>
            </p:nvGrpSpPr>
            <p:grpSpPr>
              <a:xfrm>
                <a:off x="157330" y="4381140"/>
                <a:ext cx="606149" cy="40103"/>
                <a:chOff x="157325" y="384725"/>
                <a:chExt cx="743650" cy="49200"/>
              </a:xfrm>
            </p:grpSpPr>
            <p:sp>
              <p:nvSpPr>
                <p:cNvPr id="18118" name="Google Shape;18118;p41"/>
                <p:cNvSpPr/>
                <p:nvPr/>
              </p:nvSpPr>
              <p:spPr>
                <a:xfrm>
                  <a:off x="15732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9" name="Google Shape;18119;p41"/>
                <p:cNvSpPr/>
                <p:nvPr/>
              </p:nvSpPr>
              <p:spPr>
                <a:xfrm>
                  <a:off x="330938"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0" name="Google Shape;18120;p41"/>
                <p:cNvSpPr/>
                <p:nvPr/>
              </p:nvSpPr>
              <p:spPr>
                <a:xfrm>
                  <a:off x="504550"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1" name="Google Shape;18121;p41"/>
                <p:cNvSpPr/>
                <p:nvPr/>
              </p:nvSpPr>
              <p:spPr>
                <a:xfrm>
                  <a:off x="678163"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2" name="Google Shape;18122;p41"/>
                <p:cNvSpPr/>
                <p:nvPr/>
              </p:nvSpPr>
              <p:spPr>
                <a:xfrm>
                  <a:off x="851775" y="384725"/>
                  <a:ext cx="49200" cy="4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2" name="Shape 18192"/>
        <p:cNvGrpSpPr/>
        <p:nvPr/>
      </p:nvGrpSpPr>
      <p:grpSpPr>
        <a:xfrm>
          <a:off x="0" y="0"/>
          <a:ext cx="0" cy="0"/>
          <a:chOff x="0" y="0"/>
          <a:chExt cx="0" cy="0"/>
        </a:xfrm>
      </p:grpSpPr>
      <p:sp>
        <p:nvSpPr>
          <p:cNvPr id="18193" name="Google Shape;18193;p50"/>
          <p:cNvSpPr txBox="1"/>
          <p:nvPr>
            <p:ph type="title"/>
          </p:nvPr>
        </p:nvSpPr>
        <p:spPr>
          <a:xfrm>
            <a:off x="737700" y="269475"/>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CHART.JS</a:t>
            </a:r>
            <a:endParaRPr/>
          </a:p>
        </p:txBody>
      </p:sp>
      <p:pic>
        <p:nvPicPr>
          <p:cNvPr id="18194" name="Google Shape;18194;p50"/>
          <p:cNvPicPr preferRelativeResize="0"/>
          <p:nvPr/>
        </p:nvPicPr>
        <p:blipFill>
          <a:blip r:embed="rId3">
            <a:alphaModFix/>
          </a:blip>
          <a:stretch>
            <a:fillRect/>
          </a:stretch>
        </p:blipFill>
        <p:spPr>
          <a:xfrm>
            <a:off x="4520550" y="1187056"/>
            <a:ext cx="3744275" cy="3634995"/>
          </a:xfrm>
          <a:prstGeom prst="rect">
            <a:avLst/>
          </a:prstGeom>
          <a:noFill/>
          <a:ln>
            <a:noFill/>
          </a:ln>
        </p:spPr>
      </p:pic>
      <p:pic>
        <p:nvPicPr>
          <p:cNvPr id="18195" name="Google Shape;18195;p50"/>
          <p:cNvPicPr preferRelativeResize="0"/>
          <p:nvPr/>
        </p:nvPicPr>
        <p:blipFill>
          <a:blip r:embed="rId4">
            <a:alphaModFix/>
          </a:blip>
          <a:stretch>
            <a:fillRect/>
          </a:stretch>
        </p:blipFill>
        <p:spPr>
          <a:xfrm>
            <a:off x="737700" y="2108952"/>
            <a:ext cx="3151476" cy="1890850"/>
          </a:xfrm>
          <a:prstGeom prst="rect">
            <a:avLst/>
          </a:prstGeom>
          <a:noFill/>
          <a:ln>
            <a:noFill/>
          </a:ln>
        </p:spPr>
      </p:pic>
      <p:sp>
        <p:nvSpPr>
          <p:cNvPr id="18196" name="Google Shape;18196;p50"/>
          <p:cNvSpPr txBox="1"/>
          <p:nvPr/>
        </p:nvSpPr>
        <p:spPr>
          <a:xfrm>
            <a:off x="821600" y="1080475"/>
            <a:ext cx="287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ecursive"/>
                <a:ea typeface="Recursive"/>
                <a:cs typeface="Recursive"/>
                <a:sym typeface="Recursive"/>
              </a:rPr>
              <a:t>https://www.chartjs.org/</a:t>
            </a:r>
            <a:endParaRPr sz="1600">
              <a:solidFill>
                <a:schemeClr val="dk1"/>
              </a:solidFill>
              <a:latin typeface="Recursive"/>
              <a:ea typeface="Recursive"/>
              <a:cs typeface="Recursive"/>
              <a:sym typeface="Recursiv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0" name="Shape 18200"/>
        <p:cNvGrpSpPr/>
        <p:nvPr/>
      </p:nvGrpSpPr>
      <p:grpSpPr>
        <a:xfrm>
          <a:off x="0" y="0"/>
          <a:ext cx="0" cy="0"/>
          <a:chOff x="0" y="0"/>
          <a:chExt cx="0" cy="0"/>
        </a:xfrm>
      </p:grpSpPr>
      <p:pic>
        <p:nvPicPr>
          <p:cNvPr id="18201" name="Google Shape;18201;p51"/>
          <p:cNvPicPr preferRelativeResize="0"/>
          <p:nvPr/>
        </p:nvPicPr>
        <p:blipFill>
          <a:blip r:embed="rId3">
            <a:alphaModFix/>
          </a:blip>
          <a:stretch>
            <a:fillRect/>
          </a:stretch>
        </p:blipFill>
        <p:spPr>
          <a:xfrm>
            <a:off x="553875" y="283250"/>
            <a:ext cx="2519898" cy="2050523"/>
          </a:xfrm>
          <a:prstGeom prst="rect">
            <a:avLst/>
          </a:prstGeom>
          <a:noFill/>
          <a:ln>
            <a:noFill/>
          </a:ln>
        </p:spPr>
      </p:pic>
      <p:pic>
        <p:nvPicPr>
          <p:cNvPr id="18202" name="Google Shape;18202;p51"/>
          <p:cNvPicPr preferRelativeResize="0"/>
          <p:nvPr/>
        </p:nvPicPr>
        <p:blipFill>
          <a:blip r:embed="rId4">
            <a:alphaModFix/>
          </a:blip>
          <a:stretch>
            <a:fillRect/>
          </a:stretch>
        </p:blipFill>
        <p:spPr>
          <a:xfrm>
            <a:off x="5064225" y="160950"/>
            <a:ext cx="3474068" cy="2295124"/>
          </a:xfrm>
          <a:prstGeom prst="rect">
            <a:avLst/>
          </a:prstGeom>
          <a:noFill/>
          <a:ln>
            <a:noFill/>
          </a:ln>
        </p:spPr>
      </p:pic>
      <p:pic>
        <p:nvPicPr>
          <p:cNvPr id="18203" name="Google Shape;18203;p51"/>
          <p:cNvPicPr preferRelativeResize="0"/>
          <p:nvPr/>
        </p:nvPicPr>
        <p:blipFill>
          <a:blip r:embed="rId5">
            <a:alphaModFix/>
          </a:blip>
          <a:stretch>
            <a:fillRect/>
          </a:stretch>
        </p:blipFill>
        <p:spPr>
          <a:xfrm>
            <a:off x="2514300" y="1276750"/>
            <a:ext cx="2966350" cy="1892160"/>
          </a:xfrm>
          <a:prstGeom prst="rect">
            <a:avLst/>
          </a:prstGeom>
          <a:noFill/>
          <a:ln>
            <a:noFill/>
          </a:ln>
        </p:spPr>
      </p:pic>
      <p:pic>
        <p:nvPicPr>
          <p:cNvPr id="18204" name="Google Shape;18204;p51"/>
          <p:cNvPicPr preferRelativeResize="0"/>
          <p:nvPr/>
        </p:nvPicPr>
        <p:blipFill>
          <a:blip r:embed="rId6">
            <a:alphaModFix/>
          </a:blip>
          <a:stretch>
            <a:fillRect/>
          </a:stretch>
        </p:blipFill>
        <p:spPr>
          <a:xfrm>
            <a:off x="373801" y="2768436"/>
            <a:ext cx="2592963" cy="1764936"/>
          </a:xfrm>
          <a:prstGeom prst="rect">
            <a:avLst/>
          </a:prstGeom>
          <a:noFill/>
          <a:ln>
            <a:noFill/>
          </a:ln>
        </p:spPr>
      </p:pic>
      <p:pic>
        <p:nvPicPr>
          <p:cNvPr id="18205" name="Google Shape;18205;p51"/>
          <p:cNvPicPr preferRelativeResize="0"/>
          <p:nvPr/>
        </p:nvPicPr>
        <p:blipFill>
          <a:blip r:embed="rId7">
            <a:alphaModFix/>
          </a:blip>
          <a:stretch>
            <a:fillRect/>
          </a:stretch>
        </p:blipFill>
        <p:spPr>
          <a:xfrm>
            <a:off x="3547774" y="2841612"/>
            <a:ext cx="3159624" cy="2139843"/>
          </a:xfrm>
          <a:prstGeom prst="rect">
            <a:avLst/>
          </a:prstGeom>
          <a:noFill/>
          <a:ln>
            <a:noFill/>
          </a:ln>
        </p:spPr>
      </p:pic>
      <p:pic>
        <p:nvPicPr>
          <p:cNvPr id="18206" name="Google Shape;18206;p51"/>
          <p:cNvPicPr preferRelativeResize="0"/>
          <p:nvPr/>
        </p:nvPicPr>
        <p:blipFill>
          <a:blip r:embed="rId8">
            <a:alphaModFix/>
          </a:blip>
          <a:stretch>
            <a:fillRect/>
          </a:stretch>
        </p:blipFill>
        <p:spPr>
          <a:xfrm>
            <a:off x="5895350" y="3168901"/>
            <a:ext cx="2863176" cy="1402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0" name="Shape 18210"/>
        <p:cNvGrpSpPr/>
        <p:nvPr/>
      </p:nvGrpSpPr>
      <p:grpSpPr>
        <a:xfrm>
          <a:off x="0" y="0"/>
          <a:ext cx="0" cy="0"/>
          <a:chOff x="0" y="0"/>
          <a:chExt cx="0" cy="0"/>
        </a:xfrm>
      </p:grpSpPr>
      <p:sp>
        <p:nvSpPr>
          <p:cNvPr id="18211" name="Google Shape;18211;p52"/>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EXPLORE OUR WEB PAGE</a:t>
            </a:r>
            <a:endParaRPr/>
          </a:p>
        </p:txBody>
      </p:sp>
      <p:sp>
        <p:nvSpPr>
          <p:cNvPr id="18212" name="Google Shape;18212;p52"/>
          <p:cNvSpPr/>
          <p:nvPr/>
        </p:nvSpPr>
        <p:spPr>
          <a:xfrm>
            <a:off x="1104732" y="2481725"/>
            <a:ext cx="1797600" cy="498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13" name="Google Shape;18213;p52"/>
          <p:cNvPicPr preferRelativeResize="0"/>
          <p:nvPr/>
        </p:nvPicPr>
        <p:blipFill>
          <a:blip r:embed="rId3">
            <a:alphaModFix/>
          </a:blip>
          <a:stretch>
            <a:fillRect/>
          </a:stretch>
        </p:blipFill>
        <p:spPr>
          <a:xfrm>
            <a:off x="1359465" y="2548149"/>
            <a:ext cx="1288321" cy="365569"/>
          </a:xfrm>
          <a:prstGeom prst="rect">
            <a:avLst/>
          </a:prstGeom>
          <a:noFill/>
          <a:ln>
            <a:noFill/>
          </a:ln>
        </p:spPr>
      </p:pic>
      <p:pic>
        <p:nvPicPr>
          <p:cNvPr id="18214" name="Google Shape;18214;p52"/>
          <p:cNvPicPr preferRelativeResize="0"/>
          <p:nvPr/>
        </p:nvPicPr>
        <p:blipFill>
          <a:blip r:embed="rId4">
            <a:alphaModFix/>
          </a:blip>
          <a:stretch>
            <a:fillRect/>
          </a:stretch>
        </p:blipFill>
        <p:spPr>
          <a:xfrm>
            <a:off x="1104723" y="3158015"/>
            <a:ext cx="1797748" cy="498416"/>
          </a:xfrm>
          <a:prstGeom prst="rect">
            <a:avLst/>
          </a:prstGeom>
          <a:noFill/>
          <a:ln>
            <a:noFill/>
          </a:ln>
        </p:spPr>
      </p:pic>
      <p:sp>
        <p:nvSpPr>
          <p:cNvPr id="18215" name="Google Shape;18215;p52"/>
          <p:cNvSpPr txBox="1"/>
          <p:nvPr/>
        </p:nvSpPr>
        <p:spPr>
          <a:xfrm>
            <a:off x="739134" y="3656431"/>
            <a:ext cx="2529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Recursive"/>
                <a:ea typeface="Recursive"/>
                <a:cs typeface="Recursive"/>
                <a:sym typeface="Recursive"/>
              </a:rPr>
              <a:t>https://www.biz.nf/</a:t>
            </a:r>
            <a:endParaRPr sz="1700">
              <a:solidFill>
                <a:schemeClr val="dk1"/>
              </a:solidFill>
              <a:latin typeface="Recursive"/>
              <a:ea typeface="Recursive"/>
              <a:cs typeface="Recursive"/>
              <a:sym typeface="Recursive"/>
            </a:endParaRPr>
          </a:p>
        </p:txBody>
      </p:sp>
      <p:sp>
        <p:nvSpPr>
          <p:cNvPr id="18216" name="Google Shape;18216;p52"/>
          <p:cNvSpPr txBox="1"/>
          <p:nvPr/>
        </p:nvSpPr>
        <p:spPr>
          <a:xfrm>
            <a:off x="651100" y="1295600"/>
            <a:ext cx="465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solidFill>
                  <a:schemeClr val="hlink"/>
                </a:solidFill>
                <a:latin typeface="Saira Medium"/>
                <a:ea typeface="Saira Medium"/>
                <a:cs typeface="Saira Medium"/>
                <a:sym typeface="Saira Medium"/>
                <a:hlinkClick r:id="rId5"/>
              </a:rPr>
              <a:t>http://project3.c1.biz/</a:t>
            </a:r>
            <a:endParaRPr sz="2800">
              <a:solidFill>
                <a:schemeClr val="dk1"/>
              </a:solidFill>
              <a:latin typeface="Saira Medium"/>
              <a:ea typeface="Saira Medium"/>
              <a:cs typeface="Saira Medium"/>
              <a:sym typeface="Saira Medium"/>
            </a:endParaRPr>
          </a:p>
        </p:txBody>
      </p:sp>
      <p:sp>
        <p:nvSpPr>
          <p:cNvPr id="18217" name="Google Shape;18217;p52"/>
          <p:cNvSpPr txBox="1"/>
          <p:nvPr/>
        </p:nvSpPr>
        <p:spPr>
          <a:xfrm>
            <a:off x="282875" y="4050294"/>
            <a:ext cx="3441300" cy="87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700">
                <a:solidFill>
                  <a:schemeClr val="dk1"/>
                </a:solidFill>
                <a:latin typeface="Trebuchet MS"/>
                <a:ea typeface="Trebuchet MS"/>
                <a:cs typeface="Trebuchet MS"/>
                <a:sym typeface="Trebuchet MS"/>
              </a:rPr>
              <a:t>FREE WEB HOSTING</a:t>
            </a:r>
            <a:endParaRPr b="1" sz="27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Recursive"/>
              <a:ea typeface="Recursive"/>
              <a:cs typeface="Recursive"/>
              <a:sym typeface="Recursive"/>
            </a:endParaRPr>
          </a:p>
        </p:txBody>
      </p:sp>
      <p:pic>
        <p:nvPicPr>
          <p:cNvPr id="18218" name="Google Shape;18218;p52"/>
          <p:cNvPicPr preferRelativeResize="0"/>
          <p:nvPr/>
        </p:nvPicPr>
        <p:blipFill>
          <a:blip r:embed="rId6">
            <a:alphaModFix/>
          </a:blip>
          <a:stretch>
            <a:fillRect/>
          </a:stretch>
        </p:blipFill>
        <p:spPr>
          <a:xfrm>
            <a:off x="5483900" y="1231325"/>
            <a:ext cx="3092875" cy="3741000"/>
          </a:xfrm>
          <a:prstGeom prst="rect">
            <a:avLst/>
          </a:prstGeom>
          <a:noFill/>
          <a:ln>
            <a:noFill/>
          </a:ln>
        </p:spPr>
      </p:pic>
      <p:pic>
        <p:nvPicPr>
          <p:cNvPr id="18219" name="Google Shape;18219;p52"/>
          <p:cNvPicPr preferRelativeResize="0"/>
          <p:nvPr/>
        </p:nvPicPr>
        <p:blipFill>
          <a:blip r:embed="rId7">
            <a:alphaModFix/>
          </a:blip>
          <a:stretch>
            <a:fillRect/>
          </a:stretch>
        </p:blipFill>
        <p:spPr>
          <a:xfrm>
            <a:off x="5804775" y="2280300"/>
            <a:ext cx="2411975" cy="2291025"/>
          </a:xfrm>
          <a:prstGeom prst="rect">
            <a:avLst/>
          </a:prstGeom>
          <a:noFill/>
          <a:ln>
            <a:noFill/>
          </a:ln>
        </p:spPr>
      </p:pic>
      <p:pic>
        <p:nvPicPr>
          <p:cNvPr id="18220" name="Google Shape;18220;p52"/>
          <p:cNvPicPr preferRelativeResize="0"/>
          <p:nvPr/>
        </p:nvPicPr>
        <p:blipFill>
          <a:blip r:embed="rId8">
            <a:alphaModFix/>
          </a:blip>
          <a:stretch>
            <a:fillRect/>
          </a:stretch>
        </p:blipFill>
        <p:spPr>
          <a:xfrm>
            <a:off x="3028623" y="2800250"/>
            <a:ext cx="1187214" cy="44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4" name="Shape 18224"/>
        <p:cNvGrpSpPr/>
        <p:nvPr/>
      </p:nvGrpSpPr>
      <p:grpSpPr>
        <a:xfrm>
          <a:off x="0" y="0"/>
          <a:ext cx="0" cy="0"/>
          <a:chOff x="0" y="0"/>
          <a:chExt cx="0" cy="0"/>
        </a:xfrm>
      </p:grpSpPr>
      <p:sp>
        <p:nvSpPr>
          <p:cNvPr id="18225" name="Google Shape;18225;p53"/>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8226" name="Google Shape;18226;p53"/>
          <p:cNvSpPr txBox="1"/>
          <p:nvPr>
            <p:ph idx="1" type="body"/>
          </p:nvPr>
        </p:nvSpPr>
        <p:spPr>
          <a:xfrm>
            <a:off x="738300" y="1104400"/>
            <a:ext cx="7667400" cy="3983400"/>
          </a:xfrm>
          <a:prstGeom prst="rect">
            <a:avLst/>
          </a:prstGeom>
        </p:spPr>
        <p:txBody>
          <a:bodyPr anchorCtr="0" anchor="t" bIns="91425" lIns="91425" spcFirstLastPara="1" rIns="91425" wrap="square" tIns="91425">
            <a:noAutofit/>
          </a:bodyPr>
          <a:lstStyle/>
          <a:p>
            <a:pPr indent="0" lvl="0" marL="457200" rtl="0" algn="l">
              <a:lnSpc>
                <a:spcPct val="150000"/>
              </a:lnSpc>
              <a:spcBef>
                <a:spcPts val="800"/>
              </a:spcBef>
              <a:spcAft>
                <a:spcPts val="0"/>
              </a:spcAft>
              <a:buNone/>
            </a:pPr>
            <a:r>
              <a:t/>
            </a:r>
            <a:endParaRPr/>
          </a:p>
          <a:p>
            <a:pPr indent="0" lvl="0" marL="457200" rtl="0" algn="l">
              <a:lnSpc>
                <a:spcPct val="150000"/>
              </a:lnSpc>
              <a:spcBef>
                <a:spcPts val="1000"/>
              </a:spcBef>
              <a:spcAft>
                <a:spcPts val="0"/>
              </a:spcAft>
              <a:buNone/>
            </a:pPr>
            <a:r>
              <a:t/>
            </a:r>
            <a:endParaRPr/>
          </a:p>
          <a:p>
            <a:pPr indent="0" lvl="0" marL="0" rtl="0" algn="l">
              <a:lnSpc>
                <a:spcPct val="150000"/>
              </a:lnSpc>
              <a:spcBef>
                <a:spcPts val="1000"/>
              </a:spcBef>
              <a:spcAft>
                <a:spcPts val="1000"/>
              </a:spcAft>
              <a:buNone/>
            </a:pPr>
            <a:r>
              <a:t/>
            </a:r>
            <a:endParaRPr/>
          </a:p>
        </p:txBody>
      </p:sp>
      <p:pic>
        <p:nvPicPr>
          <p:cNvPr id="18227" name="Google Shape;18227;p53"/>
          <p:cNvPicPr preferRelativeResize="0"/>
          <p:nvPr/>
        </p:nvPicPr>
        <p:blipFill>
          <a:blip r:embed="rId3">
            <a:alphaModFix/>
          </a:blip>
          <a:stretch>
            <a:fillRect/>
          </a:stretch>
        </p:blipFill>
        <p:spPr>
          <a:xfrm>
            <a:off x="712900" y="1204800"/>
            <a:ext cx="2835875" cy="1689709"/>
          </a:xfrm>
          <a:prstGeom prst="rect">
            <a:avLst/>
          </a:prstGeom>
          <a:noFill/>
          <a:ln>
            <a:noFill/>
          </a:ln>
        </p:spPr>
      </p:pic>
      <p:pic>
        <p:nvPicPr>
          <p:cNvPr id="18228" name="Google Shape;18228;p53"/>
          <p:cNvPicPr preferRelativeResize="0"/>
          <p:nvPr/>
        </p:nvPicPr>
        <p:blipFill>
          <a:blip r:embed="rId4">
            <a:alphaModFix/>
          </a:blip>
          <a:stretch>
            <a:fillRect/>
          </a:stretch>
        </p:blipFill>
        <p:spPr>
          <a:xfrm>
            <a:off x="3750050" y="1204800"/>
            <a:ext cx="2568650" cy="1719950"/>
          </a:xfrm>
          <a:prstGeom prst="rect">
            <a:avLst/>
          </a:prstGeom>
          <a:noFill/>
          <a:ln>
            <a:noFill/>
          </a:ln>
        </p:spPr>
      </p:pic>
      <p:pic>
        <p:nvPicPr>
          <p:cNvPr id="18229" name="Google Shape;18229;p53"/>
          <p:cNvPicPr preferRelativeResize="0"/>
          <p:nvPr/>
        </p:nvPicPr>
        <p:blipFill>
          <a:blip r:embed="rId5">
            <a:alphaModFix/>
          </a:blip>
          <a:stretch>
            <a:fillRect/>
          </a:stretch>
        </p:blipFill>
        <p:spPr>
          <a:xfrm>
            <a:off x="6423325" y="1304275"/>
            <a:ext cx="2503350" cy="1754450"/>
          </a:xfrm>
          <a:prstGeom prst="rect">
            <a:avLst/>
          </a:prstGeom>
          <a:noFill/>
          <a:ln>
            <a:noFill/>
          </a:ln>
        </p:spPr>
      </p:pic>
      <p:pic>
        <p:nvPicPr>
          <p:cNvPr id="18230" name="Google Shape;18230;p53"/>
          <p:cNvPicPr preferRelativeResize="0"/>
          <p:nvPr/>
        </p:nvPicPr>
        <p:blipFill>
          <a:blip r:embed="rId6">
            <a:alphaModFix/>
          </a:blip>
          <a:stretch>
            <a:fillRect/>
          </a:stretch>
        </p:blipFill>
        <p:spPr>
          <a:xfrm>
            <a:off x="770975" y="3123125"/>
            <a:ext cx="2835875" cy="1939400"/>
          </a:xfrm>
          <a:prstGeom prst="rect">
            <a:avLst/>
          </a:prstGeom>
          <a:noFill/>
          <a:ln>
            <a:noFill/>
          </a:ln>
        </p:spPr>
      </p:pic>
      <p:pic>
        <p:nvPicPr>
          <p:cNvPr id="18231" name="Google Shape;18231;p53"/>
          <p:cNvPicPr preferRelativeResize="0"/>
          <p:nvPr/>
        </p:nvPicPr>
        <p:blipFill>
          <a:blip r:embed="rId7">
            <a:alphaModFix/>
          </a:blip>
          <a:stretch>
            <a:fillRect/>
          </a:stretch>
        </p:blipFill>
        <p:spPr>
          <a:xfrm>
            <a:off x="4008525" y="3123125"/>
            <a:ext cx="3107050" cy="1939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5" name="Shape 18235"/>
        <p:cNvGrpSpPr/>
        <p:nvPr/>
      </p:nvGrpSpPr>
      <p:grpSpPr>
        <a:xfrm>
          <a:off x="0" y="0"/>
          <a:ext cx="0" cy="0"/>
          <a:chOff x="0" y="0"/>
          <a:chExt cx="0" cy="0"/>
        </a:xfrm>
      </p:grpSpPr>
      <p:sp>
        <p:nvSpPr>
          <p:cNvPr id="18236" name="Google Shape;18236;p54"/>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237" name="Google Shape;18237;p54"/>
          <p:cNvSpPr txBox="1"/>
          <p:nvPr>
            <p:ph idx="1" type="body"/>
          </p:nvPr>
        </p:nvSpPr>
        <p:spPr>
          <a:xfrm>
            <a:off x="738300" y="1111750"/>
            <a:ext cx="7668600" cy="3496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800"/>
              </a:spcBef>
              <a:spcAft>
                <a:spcPts val="0"/>
              </a:spcAft>
              <a:buSzPts val="1400"/>
              <a:buChar char="●"/>
            </a:pPr>
            <a:r>
              <a:rPr lang="en"/>
              <a:t>We have concluded that mental illness does play a big part in mass shooting as ~50% in perpetrators show presence of mental disorders. </a:t>
            </a:r>
            <a:endParaRPr/>
          </a:p>
          <a:p>
            <a:pPr indent="-317500" lvl="0" marL="457200" rtl="0" algn="l">
              <a:lnSpc>
                <a:spcPct val="150000"/>
              </a:lnSpc>
              <a:spcBef>
                <a:spcPts val="0"/>
              </a:spcBef>
              <a:spcAft>
                <a:spcPts val="0"/>
              </a:spcAft>
              <a:buSzPts val="1400"/>
              <a:buChar char="●"/>
            </a:pPr>
            <a:r>
              <a:rPr lang="en"/>
              <a:t>The majority of perpetrators are between the age of 20-40, also </a:t>
            </a:r>
            <a:r>
              <a:rPr lang="en"/>
              <a:t>identified</a:t>
            </a:r>
            <a:r>
              <a:rPr lang="en"/>
              <a:t> as male.</a:t>
            </a:r>
            <a:endParaRPr/>
          </a:p>
          <a:p>
            <a:pPr indent="-317500" lvl="0" marL="457200" rtl="0" algn="l">
              <a:lnSpc>
                <a:spcPct val="150000"/>
              </a:lnSpc>
              <a:spcBef>
                <a:spcPts val="0"/>
              </a:spcBef>
              <a:spcAft>
                <a:spcPts val="0"/>
              </a:spcAft>
              <a:buSzPts val="1400"/>
              <a:buChar char="●"/>
            </a:pPr>
            <a:r>
              <a:rPr lang="en"/>
              <a:t>As the rate of mass shooting increases, the rate of intent shared on social media also increases.</a:t>
            </a:r>
            <a:endParaRPr/>
          </a:p>
          <a:p>
            <a:pPr indent="0" lvl="0" marL="457200" rtl="0" algn="l">
              <a:lnSpc>
                <a:spcPct val="150000"/>
              </a:lnSpc>
              <a:spcBef>
                <a:spcPts val="1000"/>
              </a:spcBef>
              <a:spcAft>
                <a:spcPts val="0"/>
              </a:spcAft>
              <a:buNone/>
            </a:pPr>
            <a:r>
              <a:t/>
            </a:r>
            <a:endParaRPr/>
          </a:p>
          <a:p>
            <a:pPr indent="0" lvl="0" marL="457200" rtl="0" algn="l">
              <a:lnSpc>
                <a:spcPct val="150000"/>
              </a:lnSpc>
              <a:spcBef>
                <a:spcPts val="1000"/>
              </a:spcBef>
              <a:spcAft>
                <a:spcPts val="1000"/>
              </a:spcAft>
              <a:buNone/>
            </a:pPr>
            <a:r>
              <a:t/>
            </a:r>
            <a:endParaRPr/>
          </a:p>
        </p:txBody>
      </p:sp>
      <p:pic>
        <p:nvPicPr>
          <p:cNvPr id="18238" name="Google Shape;18238;p54"/>
          <p:cNvPicPr preferRelativeResize="0"/>
          <p:nvPr/>
        </p:nvPicPr>
        <p:blipFill>
          <a:blip r:embed="rId3">
            <a:alphaModFix/>
          </a:blip>
          <a:stretch>
            <a:fillRect/>
          </a:stretch>
        </p:blipFill>
        <p:spPr>
          <a:xfrm>
            <a:off x="110925" y="3921650"/>
            <a:ext cx="8922151" cy="84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6" name="Shape 18126"/>
        <p:cNvGrpSpPr/>
        <p:nvPr/>
      </p:nvGrpSpPr>
      <p:grpSpPr>
        <a:xfrm>
          <a:off x="0" y="0"/>
          <a:ext cx="0" cy="0"/>
          <a:chOff x="0" y="0"/>
          <a:chExt cx="0" cy="0"/>
        </a:xfrm>
      </p:grpSpPr>
      <p:sp>
        <p:nvSpPr>
          <p:cNvPr id="18127" name="Google Shape;18127;p42"/>
          <p:cNvSpPr txBox="1"/>
          <p:nvPr>
            <p:ph type="title"/>
          </p:nvPr>
        </p:nvSpPr>
        <p:spPr>
          <a:xfrm>
            <a:off x="2286000" y="534600"/>
            <a:ext cx="4572000" cy="83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8128" name="Google Shape;18128;p42"/>
          <p:cNvPicPr preferRelativeResize="0"/>
          <p:nvPr/>
        </p:nvPicPr>
        <p:blipFill>
          <a:blip r:embed="rId3">
            <a:alphaModFix/>
          </a:blip>
          <a:stretch>
            <a:fillRect/>
          </a:stretch>
        </p:blipFill>
        <p:spPr>
          <a:xfrm>
            <a:off x="2998450" y="1688118"/>
            <a:ext cx="3131851" cy="1767257"/>
          </a:xfrm>
          <a:prstGeom prst="rect">
            <a:avLst/>
          </a:prstGeom>
          <a:noFill/>
          <a:ln>
            <a:noFill/>
          </a:ln>
        </p:spPr>
      </p:pic>
      <p:pic>
        <p:nvPicPr>
          <p:cNvPr id="18129" name="Google Shape;18129;p42"/>
          <p:cNvPicPr preferRelativeResize="0"/>
          <p:nvPr/>
        </p:nvPicPr>
        <p:blipFill>
          <a:blip r:embed="rId4">
            <a:alphaModFix/>
          </a:blip>
          <a:stretch>
            <a:fillRect/>
          </a:stretch>
        </p:blipFill>
        <p:spPr>
          <a:xfrm>
            <a:off x="164950" y="1702263"/>
            <a:ext cx="2735724" cy="1823374"/>
          </a:xfrm>
          <a:prstGeom prst="rect">
            <a:avLst/>
          </a:prstGeom>
          <a:noFill/>
          <a:ln>
            <a:noFill/>
          </a:ln>
        </p:spPr>
      </p:pic>
      <p:pic>
        <p:nvPicPr>
          <p:cNvPr id="18130" name="Google Shape;18130;p42"/>
          <p:cNvPicPr preferRelativeResize="0"/>
          <p:nvPr/>
        </p:nvPicPr>
        <p:blipFill>
          <a:blip r:embed="rId5">
            <a:alphaModFix/>
          </a:blip>
          <a:stretch>
            <a:fillRect/>
          </a:stretch>
        </p:blipFill>
        <p:spPr>
          <a:xfrm>
            <a:off x="6228074" y="1636200"/>
            <a:ext cx="2806678" cy="1871118"/>
          </a:xfrm>
          <a:prstGeom prst="rect">
            <a:avLst/>
          </a:prstGeom>
          <a:noFill/>
          <a:ln>
            <a:noFill/>
          </a:ln>
        </p:spPr>
      </p:pic>
      <p:pic>
        <p:nvPicPr>
          <p:cNvPr id="18131" name="Google Shape;18131;p42"/>
          <p:cNvPicPr preferRelativeResize="0"/>
          <p:nvPr/>
        </p:nvPicPr>
        <p:blipFill>
          <a:blip r:embed="rId6">
            <a:alphaModFix/>
          </a:blip>
          <a:stretch>
            <a:fillRect/>
          </a:stretch>
        </p:blipFill>
        <p:spPr>
          <a:xfrm>
            <a:off x="1961675" y="3619038"/>
            <a:ext cx="6457950" cy="1019175"/>
          </a:xfrm>
          <a:prstGeom prst="rect">
            <a:avLst/>
          </a:prstGeom>
          <a:noFill/>
          <a:ln>
            <a:noFill/>
          </a:ln>
        </p:spPr>
      </p:pic>
      <p:pic>
        <p:nvPicPr>
          <p:cNvPr id="18132" name="Google Shape;18132;p42"/>
          <p:cNvPicPr preferRelativeResize="0"/>
          <p:nvPr/>
        </p:nvPicPr>
        <p:blipFill>
          <a:blip r:embed="rId7">
            <a:alphaModFix/>
          </a:blip>
          <a:stretch>
            <a:fillRect/>
          </a:stretch>
        </p:blipFill>
        <p:spPr>
          <a:xfrm>
            <a:off x="881325" y="3704013"/>
            <a:ext cx="989625" cy="93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6" name="Shape 18136"/>
        <p:cNvGrpSpPr/>
        <p:nvPr/>
      </p:nvGrpSpPr>
      <p:grpSpPr>
        <a:xfrm>
          <a:off x="0" y="0"/>
          <a:ext cx="0" cy="0"/>
          <a:chOff x="0" y="0"/>
          <a:chExt cx="0" cy="0"/>
        </a:xfrm>
      </p:grpSpPr>
      <p:sp>
        <p:nvSpPr>
          <p:cNvPr id="18137" name="Google Shape;18137;p43"/>
          <p:cNvSpPr txBox="1"/>
          <p:nvPr>
            <p:ph type="title"/>
          </p:nvPr>
        </p:nvSpPr>
        <p:spPr>
          <a:xfrm>
            <a:off x="737700" y="5422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TREND OF INCIDENTS</a:t>
            </a:r>
            <a:endParaRPr/>
          </a:p>
        </p:txBody>
      </p:sp>
      <p:sp>
        <p:nvSpPr>
          <p:cNvPr id="18138" name="Google Shape;18138;p43"/>
          <p:cNvSpPr txBox="1"/>
          <p:nvPr/>
        </p:nvSpPr>
        <p:spPr>
          <a:xfrm>
            <a:off x="6327675" y="1266907"/>
            <a:ext cx="2102100" cy="5403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nter"/>
                <a:ea typeface="Inter"/>
                <a:cs typeface="Inter"/>
                <a:sym typeface="Inter"/>
              </a:rPr>
              <a:t>Frequency</a:t>
            </a:r>
            <a:endParaRPr b="1" sz="2400">
              <a:solidFill>
                <a:schemeClr val="dk1"/>
              </a:solidFill>
              <a:latin typeface="Inter"/>
              <a:ea typeface="Inter"/>
              <a:cs typeface="Inter"/>
              <a:sym typeface="Inter"/>
            </a:endParaRPr>
          </a:p>
        </p:txBody>
      </p:sp>
      <p:sp>
        <p:nvSpPr>
          <p:cNvPr id="18139" name="Google Shape;18139;p43"/>
          <p:cNvSpPr txBox="1"/>
          <p:nvPr/>
        </p:nvSpPr>
        <p:spPr>
          <a:xfrm>
            <a:off x="6328675" y="1805350"/>
            <a:ext cx="2102100" cy="6066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cursive"/>
                <a:ea typeface="Recursive"/>
                <a:cs typeface="Recursive"/>
                <a:sym typeface="Recursive"/>
              </a:rPr>
              <a:t>Rate of incidents are steadily increasing</a:t>
            </a:r>
            <a:endParaRPr b="1" sz="1900">
              <a:solidFill>
                <a:schemeClr val="dk1"/>
              </a:solidFill>
              <a:latin typeface="Inter"/>
              <a:ea typeface="Inter"/>
              <a:cs typeface="Inter"/>
              <a:sym typeface="Inter"/>
            </a:endParaRPr>
          </a:p>
        </p:txBody>
      </p:sp>
      <p:sp>
        <p:nvSpPr>
          <p:cNvPr id="18140" name="Google Shape;18140;p43"/>
          <p:cNvSpPr txBox="1"/>
          <p:nvPr/>
        </p:nvSpPr>
        <p:spPr>
          <a:xfrm>
            <a:off x="737700" y="4172650"/>
            <a:ext cx="46131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Recursive"/>
              <a:ea typeface="Recursive"/>
              <a:cs typeface="Recursive"/>
              <a:sym typeface="Recursive"/>
            </a:endParaRPr>
          </a:p>
        </p:txBody>
      </p:sp>
      <p:sp>
        <p:nvSpPr>
          <p:cNvPr id="18141" name="Google Shape;18141;p43"/>
          <p:cNvSpPr txBox="1"/>
          <p:nvPr/>
        </p:nvSpPr>
        <p:spPr>
          <a:xfrm>
            <a:off x="6328175" y="2571757"/>
            <a:ext cx="2102100" cy="5403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Inter"/>
                <a:ea typeface="Inter"/>
                <a:cs typeface="Inter"/>
                <a:sym typeface="Inter"/>
              </a:rPr>
              <a:t>2023</a:t>
            </a:r>
            <a:endParaRPr b="1" sz="3200">
              <a:solidFill>
                <a:schemeClr val="dk1"/>
              </a:solidFill>
              <a:latin typeface="Inter"/>
              <a:ea typeface="Inter"/>
              <a:cs typeface="Inter"/>
              <a:sym typeface="Inter"/>
            </a:endParaRPr>
          </a:p>
        </p:txBody>
      </p:sp>
      <p:sp>
        <p:nvSpPr>
          <p:cNvPr id="18142" name="Google Shape;18142;p43"/>
          <p:cNvSpPr txBox="1"/>
          <p:nvPr/>
        </p:nvSpPr>
        <p:spPr>
          <a:xfrm>
            <a:off x="6329171" y="3110196"/>
            <a:ext cx="2102100" cy="4572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Inter"/>
                <a:ea typeface="Inter"/>
                <a:cs typeface="Inter"/>
                <a:sym typeface="Inter"/>
              </a:rPr>
              <a:t>Current total: 4</a:t>
            </a:r>
            <a:endParaRPr b="1" sz="1900">
              <a:solidFill>
                <a:schemeClr val="dk1"/>
              </a:solidFill>
              <a:latin typeface="Inter"/>
              <a:ea typeface="Inter"/>
              <a:cs typeface="Inter"/>
              <a:sym typeface="Inter"/>
            </a:endParaRPr>
          </a:p>
        </p:txBody>
      </p:sp>
      <p:sp>
        <p:nvSpPr>
          <p:cNvPr id="18143" name="Google Shape;18143;p43"/>
          <p:cNvSpPr txBox="1"/>
          <p:nvPr/>
        </p:nvSpPr>
        <p:spPr>
          <a:xfrm>
            <a:off x="6329175" y="3561100"/>
            <a:ext cx="2102100" cy="12108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cursive"/>
                <a:ea typeface="Recursive"/>
                <a:cs typeface="Recursive"/>
                <a:sym typeface="Recursive"/>
              </a:rPr>
              <a:t>Despite being only just over 3 months into 2023, there have been 4 mass shootings</a:t>
            </a:r>
            <a:endParaRPr>
              <a:solidFill>
                <a:schemeClr val="dk1"/>
              </a:solidFill>
              <a:latin typeface="Recursive"/>
              <a:ea typeface="Recursive"/>
              <a:cs typeface="Recursive"/>
              <a:sym typeface="Recursive"/>
            </a:endParaRPr>
          </a:p>
        </p:txBody>
      </p:sp>
      <p:pic>
        <p:nvPicPr>
          <p:cNvPr id="18144" name="Google Shape;18144;p43"/>
          <p:cNvPicPr preferRelativeResize="0"/>
          <p:nvPr/>
        </p:nvPicPr>
        <p:blipFill>
          <a:blip r:embed="rId3">
            <a:alphaModFix/>
          </a:blip>
          <a:stretch>
            <a:fillRect/>
          </a:stretch>
        </p:blipFill>
        <p:spPr>
          <a:xfrm>
            <a:off x="168950" y="1594913"/>
            <a:ext cx="6022875" cy="23591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8" name="Shape 18148"/>
        <p:cNvGrpSpPr/>
        <p:nvPr/>
      </p:nvGrpSpPr>
      <p:grpSpPr>
        <a:xfrm>
          <a:off x="0" y="0"/>
          <a:ext cx="0" cy="0"/>
          <a:chOff x="0" y="0"/>
          <a:chExt cx="0" cy="0"/>
        </a:xfrm>
      </p:grpSpPr>
      <p:sp>
        <p:nvSpPr>
          <p:cNvPr id="18149" name="Google Shape;18149;p44"/>
          <p:cNvSpPr txBox="1"/>
          <p:nvPr>
            <p:ph idx="2" type="subTitle"/>
          </p:nvPr>
        </p:nvSpPr>
        <p:spPr>
          <a:xfrm>
            <a:off x="646175" y="1782425"/>
            <a:ext cx="3083700" cy="212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Examples of Mood Disorders</a:t>
            </a:r>
            <a:endParaRPr/>
          </a:p>
          <a:p>
            <a:pPr indent="-317500" lvl="1" marL="914400" rtl="0" algn="l">
              <a:spcBef>
                <a:spcPts val="0"/>
              </a:spcBef>
              <a:spcAft>
                <a:spcPts val="0"/>
              </a:spcAft>
              <a:buSzPts val="1400"/>
              <a:buChar char="○"/>
            </a:pPr>
            <a:r>
              <a:rPr lang="en"/>
              <a:t>Bipolar disorder</a:t>
            </a:r>
            <a:endParaRPr/>
          </a:p>
          <a:p>
            <a:pPr indent="-317500" lvl="1" marL="914400" rtl="0" algn="l">
              <a:spcBef>
                <a:spcPts val="0"/>
              </a:spcBef>
              <a:spcAft>
                <a:spcPts val="0"/>
              </a:spcAft>
              <a:buSzPts val="1400"/>
              <a:buChar char="○"/>
            </a:pPr>
            <a:r>
              <a:rPr lang="en"/>
              <a:t>Depression</a:t>
            </a:r>
            <a:endParaRPr/>
          </a:p>
          <a:p>
            <a:pPr indent="-317500" lvl="0" marL="457200" rtl="0" algn="l">
              <a:spcBef>
                <a:spcPts val="0"/>
              </a:spcBef>
              <a:spcAft>
                <a:spcPts val="0"/>
              </a:spcAft>
              <a:buSzPts val="1400"/>
              <a:buChar char="●"/>
            </a:pPr>
            <a:r>
              <a:rPr lang="en"/>
              <a:t>Examples of Thought Disorders:</a:t>
            </a:r>
            <a:endParaRPr/>
          </a:p>
          <a:p>
            <a:pPr indent="-317500" lvl="1" marL="914400" rtl="0" algn="l">
              <a:spcBef>
                <a:spcPts val="0"/>
              </a:spcBef>
              <a:spcAft>
                <a:spcPts val="0"/>
              </a:spcAft>
              <a:buSzPts val="1400"/>
              <a:buChar char="○"/>
            </a:pPr>
            <a:r>
              <a:rPr lang="en"/>
              <a:t>Schizophrenia</a:t>
            </a:r>
            <a:endParaRPr/>
          </a:p>
          <a:p>
            <a:pPr indent="-317500" lvl="1" marL="914400" rtl="0" algn="l">
              <a:spcBef>
                <a:spcPts val="0"/>
              </a:spcBef>
              <a:spcAft>
                <a:spcPts val="0"/>
              </a:spcAft>
              <a:buSzPts val="1400"/>
              <a:buChar char="○"/>
            </a:pPr>
            <a:r>
              <a:rPr lang="en"/>
              <a:t>Psychosis</a:t>
            </a:r>
            <a:endParaRPr/>
          </a:p>
          <a:p>
            <a:pPr indent="-317500" lvl="1" marL="914400" rtl="0" algn="l">
              <a:spcBef>
                <a:spcPts val="0"/>
              </a:spcBef>
              <a:spcAft>
                <a:spcPts val="0"/>
              </a:spcAft>
              <a:buSzPts val="1400"/>
              <a:buChar char="○"/>
            </a:pPr>
            <a:r>
              <a:rPr lang="en"/>
              <a:t>Mania</a:t>
            </a:r>
            <a:endParaRPr/>
          </a:p>
          <a:p>
            <a:pPr indent="0" lvl="0" marL="0" rtl="0" algn="l">
              <a:spcBef>
                <a:spcPts val="0"/>
              </a:spcBef>
              <a:spcAft>
                <a:spcPts val="0"/>
              </a:spcAft>
              <a:buNone/>
            </a:pPr>
            <a:r>
              <a:t/>
            </a:r>
            <a:endParaRPr/>
          </a:p>
        </p:txBody>
      </p:sp>
      <p:sp>
        <p:nvSpPr>
          <p:cNvPr id="18150" name="Google Shape;18150;p44"/>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MENTAL STATE OF PERPETRATORS</a:t>
            </a:r>
            <a:endParaRPr/>
          </a:p>
        </p:txBody>
      </p:sp>
      <p:pic>
        <p:nvPicPr>
          <p:cNvPr id="18151" name="Google Shape;18151;p44"/>
          <p:cNvPicPr preferRelativeResize="0"/>
          <p:nvPr/>
        </p:nvPicPr>
        <p:blipFill>
          <a:blip r:embed="rId3">
            <a:alphaModFix/>
          </a:blip>
          <a:stretch>
            <a:fillRect/>
          </a:stretch>
        </p:blipFill>
        <p:spPr>
          <a:xfrm>
            <a:off x="3861550" y="1325675"/>
            <a:ext cx="4691559" cy="303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5" name="Shape 18155"/>
        <p:cNvGrpSpPr/>
        <p:nvPr/>
      </p:nvGrpSpPr>
      <p:grpSpPr>
        <a:xfrm>
          <a:off x="0" y="0"/>
          <a:ext cx="0" cy="0"/>
          <a:chOff x="0" y="0"/>
          <a:chExt cx="0" cy="0"/>
        </a:xfrm>
      </p:grpSpPr>
      <p:sp>
        <p:nvSpPr>
          <p:cNvPr id="18156" name="Google Shape;18156;p45"/>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PRESENCE OF MENTAL ILLNESS IN PERPETRATORS</a:t>
            </a:r>
            <a:endParaRPr sz="2300"/>
          </a:p>
        </p:txBody>
      </p:sp>
      <p:pic>
        <p:nvPicPr>
          <p:cNvPr id="18157" name="Google Shape;18157;p45"/>
          <p:cNvPicPr preferRelativeResize="0"/>
          <p:nvPr/>
        </p:nvPicPr>
        <p:blipFill>
          <a:blip r:embed="rId3">
            <a:alphaModFix/>
          </a:blip>
          <a:stretch>
            <a:fillRect/>
          </a:stretch>
        </p:blipFill>
        <p:spPr>
          <a:xfrm>
            <a:off x="737700" y="1236925"/>
            <a:ext cx="7468600" cy="373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1" name="Shape 18161"/>
        <p:cNvGrpSpPr/>
        <p:nvPr/>
      </p:nvGrpSpPr>
      <p:grpSpPr>
        <a:xfrm>
          <a:off x="0" y="0"/>
          <a:ext cx="0" cy="0"/>
          <a:chOff x="0" y="0"/>
          <a:chExt cx="0" cy="0"/>
        </a:xfrm>
      </p:grpSpPr>
      <p:sp>
        <p:nvSpPr>
          <p:cNvPr id="18162" name="Google Shape;18162;p46"/>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PERPETRATOR AGE BY DECADE</a:t>
            </a:r>
            <a:endParaRPr/>
          </a:p>
        </p:txBody>
      </p:sp>
      <p:pic>
        <p:nvPicPr>
          <p:cNvPr id="18163" name="Google Shape;18163;p46"/>
          <p:cNvPicPr preferRelativeResize="0"/>
          <p:nvPr/>
        </p:nvPicPr>
        <p:blipFill>
          <a:blip r:embed="rId3">
            <a:alphaModFix/>
          </a:blip>
          <a:stretch>
            <a:fillRect/>
          </a:stretch>
        </p:blipFill>
        <p:spPr>
          <a:xfrm>
            <a:off x="198225" y="1384375"/>
            <a:ext cx="6358050" cy="3179025"/>
          </a:xfrm>
          <a:prstGeom prst="rect">
            <a:avLst/>
          </a:prstGeom>
          <a:noFill/>
          <a:ln>
            <a:noFill/>
          </a:ln>
        </p:spPr>
      </p:pic>
      <p:sp>
        <p:nvSpPr>
          <p:cNvPr id="18164" name="Google Shape;18164;p46"/>
          <p:cNvSpPr txBox="1"/>
          <p:nvPr/>
        </p:nvSpPr>
        <p:spPr>
          <a:xfrm>
            <a:off x="6741075" y="2940907"/>
            <a:ext cx="2102100" cy="540300"/>
          </a:xfrm>
          <a:prstGeom prst="rect">
            <a:avLst/>
          </a:prstGeom>
          <a:gradFill>
            <a:gsLst>
              <a:gs pos="0">
                <a:schemeClr val="accent1"/>
              </a:gs>
              <a:gs pos="58000">
                <a:srgbClr val="000000">
                  <a:alpha val="0"/>
                </a:srgbClr>
              </a:gs>
              <a:gs pos="100000">
                <a:srgbClr val="000000">
                  <a:alpha val="0"/>
                </a:srgbClr>
              </a:gs>
            </a:gsLst>
            <a:lin ang="16200038" scaled="0"/>
          </a:gra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Rate of Perpetrators in Their 20s</a:t>
            </a:r>
            <a:endParaRPr b="1" sz="1500">
              <a:solidFill>
                <a:schemeClr val="dk1"/>
              </a:solidFill>
              <a:latin typeface="Inter"/>
              <a:ea typeface="Inter"/>
              <a:cs typeface="Inter"/>
              <a:sym typeface="Inter"/>
            </a:endParaRPr>
          </a:p>
        </p:txBody>
      </p:sp>
      <p:sp>
        <p:nvSpPr>
          <p:cNvPr id="18165" name="Google Shape;18165;p46"/>
          <p:cNvSpPr txBox="1"/>
          <p:nvPr/>
        </p:nvSpPr>
        <p:spPr>
          <a:xfrm>
            <a:off x="6741075" y="3528425"/>
            <a:ext cx="2102100" cy="842100"/>
          </a:xfrm>
          <a:prstGeom prst="rect">
            <a:avLst/>
          </a:prstGeom>
          <a:noFill/>
          <a:ln cap="flat" cmpd="sng" w="19050">
            <a:solidFill>
              <a:schemeClr val="accent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cursive"/>
                <a:ea typeface="Recursive"/>
                <a:cs typeface="Recursive"/>
                <a:sym typeface="Recursive"/>
              </a:rPr>
              <a:t>1990s: 24%</a:t>
            </a:r>
            <a:endParaRPr>
              <a:solidFill>
                <a:schemeClr val="dk1"/>
              </a:solidFill>
              <a:latin typeface="Recursive"/>
              <a:ea typeface="Recursive"/>
              <a:cs typeface="Recursive"/>
              <a:sym typeface="Recursive"/>
            </a:endParaRPr>
          </a:p>
          <a:p>
            <a:pPr indent="0" lvl="0" marL="0" rtl="0" algn="l">
              <a:spcBef>
                <a:spcPts val="0"/>
              </a:spcBef>
              <a:spcAft>
                <a:spcPts val="0"/>
              </a:spcAft>
              <a:buNone/>
            </a:pPr>
            <a:r>
              <a:rPr lang="en">
                <a:solidFill>
                  <a:schemeClr val="dk1"/>
                </a:solidFill>
                <a:latin typeface="Recursive"/>
                <a:ea typeface="Recursive"/>
                <a:cs typeface="Recursive"/>
                <a:sym typeface="Recursive"/>
              </a:rPr>
              <a:t>2000s: 36%</a:t>
            </a:r>
            <a:endParaRPr>
              <a:solidFill>
                <a:schemeClr val="dk1"/>
              </a:solidFill>
              <a:latin typeface="Recursive"/>
              <a:ea typeface="Recursive"/>
              <a:cs typeface="Recursive"/>
              <a:sym typeface="Recursive"/>
            </a:endParaRPr>
          </a:p>
          <a:p>
            <a:pPr indent="0" lvl="0" marL="0" rtl="0" algn="l">
              <a:spcBef>
                <a:spcPts val="0"/>
              </a:spcBef>
              <a:spcAft>
                <a:spcPts val="0"/>
              </a:spcAft>
              <a:buNone/>
            </a:pPr>
            <a:r>
              <a:rPr lang="en">
                <a:solidFill>
                  <a:schemeClr val="dk1"/>
                </a:solidFill>
                <a:latin typeface="Recursive"/>
                <a:ea typeface="Recursive"/>
                <a:cs typeface="Recursive"/>
                <a:sym typeface="Recursive"/>
              </a:rPr>
              <a:t>2010s: 44%</a:t>
            </a:r>
            <a:endParaRPr>
              <a:solidFill>
                <a:schemeClr val="dk1"/>
              </a:solidFill>
              <a:latin typeface="Recursive"/>
              <a:ea typeface="Recursive"/>
              <a:cs typeface="Recursive"/>
              <a:sym typeface="Recursive"/>
            </a:endParaRPr>
          </a:p>
        </p:txBody>
      </p:sp>
      <p:sp>
        <p:nvSpPr>
          <p:cNvPr id="18166" name="Google Shape;18166;p46"/>
          <p:cNvSpPr txBox="1"/>
          <p:nvPr/>
        </p:nvSpPr>
        <p:spPr>
          <a:xfrm>
            <a:off x="6556275" y="1799963"/>
            <a:ext cx="2471700" cy="1032900"/>
          </a:xfrm>
          <a:prstGeom prst="rect">
            <a:avLst/>
          </a:prstGeom>
          <a:noFill/>
          <a:ln>
            <a:noFill/>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Font typeface="Recursive"/>
              <a:buChar char="●"/>
            </a:pPr>
            <a:r>
              <a:rPr lang="en">
                <a:solidFill>
                  <a:schemeClr val="dk1"/>
                </a:solidFill>
                <a:latin typeface="Recursive"/>
                <a:ea typeface="Recursive"/>
                <a:cs typeface="Recursive"/>
                <a:sym typeface="Recursive"/>
              </a:rPr>
              <a:t>Perpetrators in their 20s  - </a:t>
            </a:r>
            <a:r>
              <a:rPr b="1" lang="en">
                <a:solidFill>
                  <a:schemeClr val="dk1"/>
                </a:solidFill>
                <a:latin typeface="Recursive"/>
                <a:ea typeface="Recursive"/>
                <a:cs typeface="Recursive"/>
                <a:sym typeface="Recursive"/>
              </a:rPr>
              <a:t>35%</a:t>
            </a:r>
            <a:r>
              <a:rPr lang="en">
                <a:solidFill>
                  <a:schemeClr val="dk1"/>
                </a:solidFill>
                <a:latin typeface="Recursive"/>
                <a:ea typeface="Recursive"/>
                <a:cs typeface="Recursive"/>
                <a:sym typeface="Recursive"/>
              </a:rPr>
              <a:t> of the data</a:t>
            </a:r>
            <a:endParaRPr>
              <a:solidFill>
                <a:schemeClr val="dk1"/>
              </a:solidFill>
              <a:latin typeface="Recursive"/>
              <a:ea typeface="Recursive"/>
              <a:cs typeface="Recursive"/>
              <a:sym typeface="Recursive"/>
            </a:endParaRPr>
          </a:p>
          <a:p>
            <a:pPr indent="-317500" lvl="0" marL="457200" rtl="0" algn="l">
              <a:spcBef>
                <a:spcPts val="0"/>
              </a:spcBef>
              <a:spcAft>
                <a:spcPts val="0"/>
              </a:spcAft>
              <a:buClr>
                <a:schemeClr val="dk1"/>
              </a:buClr>
              <a:buSzPts val="1400"/>
              <a:buFont typeface="Recursive"/>
              <a:buChar char="●"/>
            </a:pPr>
            <a:r>
              <a:rPr lang="en">
                <a:solidFill>
                  <a:schemeClr val="dk1"/>
                </a:solidFill>
                <a:latin typeface="Recursive"/>
                <a:ea typeface="Recursive"/>
                <a:cs typeface="Recursive"/>
                <a:sym typeface="Recursive"/>
              </a:rPr>
              <a:t>Perpetrators in their 40s - </a:t>
            </a:r>
            <a:r>
              <a:rPr b="1" lang="en">
                <a:solidFill>
                  <a:schemeClr val="dk1"/>
                </a:solidFill>
                <a:latin typeface="Recursive"/>
                <a:ea typeface="Recursive"/>
                <a:cs typeface="Recursive"/>
                <a:sym typeface="Recursive"/>
              </a:rPr>
              <a:t>23%</a:t>
            </a:r>
            <a:r>
              <a:rPr lang="en">
                <a:solidFill>
                  <a:schemeClr val="dk1"/>
                </a:solidFill>
                <a:latin typeface="Recursive"/>
                <a:ea typeface="Recursive"/>
                <a:cs typeface="Recursive"/>
                <a:sym typeface="Recursive"/>
              </a:rPr>
              <a:t> of the data</a:t>
            </a:r>
            <a:endParaRPr>
              <a:solidFill>
                <a:schemeClr val="dk1"/>
              </a:solidFill>
              <a:latin typeface="Recursive"/>
              <a:ea typeface="Recursive"/>
              <a:cs typeface="Recursive"/>
              <a:sym typeface="Recursiv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0" name="Shape 18170"/>
        <p:cNvGrpSpPr/>
        <p:nvPr/>
      </p:nvGrpSpPr>
      <p:grpSpPr>
        <a:xfrm>
          <a:off x="0" y="0"/>
          <a:ext cx="0" cy="0"/>
          <a:chOff x="0" y="0"/>
          <a:chExt cx="0" cy="0"/>
        </a:xfrm>
      </p:grpSpPr>
      <p:sp>
        <p:nvSpPr>
          <p:cNvPr id="18171" name="Google Shape;18171;p47"/>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PERPETRATOR GENDER BY DECADE</a:t>
            </a:r>
            <a:endParaRPr/>
          </a:p>
        </p:txBody>
      </p:sp>
      <p:pic>
        <p:nvPicPr>
          <p:cNvPr id="18172" name="Google Shape;18172;p47"/>
          <p:cNvPicPr preferRelativeResize="0"/>
          <p:nvPr/>
        </p:nvPicPr>
        <p:blipFill>
          <a:blip r:embed="rId3">
            <a:alphaModFix/>
          </a:blip>
          <a:stretch>
            <a:fillRect/>
          </a:stretch>
        </p:blipFill>
        <p:spPr>
          <a:xfrm>
            <a:off x="194750" y="1350725"/>
            <a:ext cx="6503500" cy="3251750"/>
          </a:xfrm>
          <a:prstGeom prst="rect">
            <a:avLst/>
          </a:prstGeom>
          <a:noFill/>
          <a:ln>
            <a:noFill/>
          </a:ln>
        </p:spPr>
      </p:pic>
      <p:sp>
        <p:nvSpPr>
          <p:cNvPr id="18173" name="Google Shape;18173;p47"/>
          <p:cNvSpPr txBox="1"/>
          <p:nvPr/>
        </p:nvSpPr>
        <p:spPr>
          <a:xfrm>
            <a:off x="6590475" y="1350725"/>
            <a:ext cx="2471700" cy="660000"/>
          </a:xfrm>
          <a:prstGeom prst="rect">
            <a:avLst/>
          </a:prstGeom>
          <a:noFill/>
          <a:ln>
            <a:noFill/>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Font typeface="Recursive"/>
              <a:buChar char="●"/>
            </a:pPr>
            <a:r>
              <a:rPr lang="en">
                <a:solidFill>
                  <a:schemeClr val="dk1"/>
                </a:solidFill>
                <a:latin typeface="Recursive"/>
                <a:ea typeface="Recursive"/>
                <a:cs typeface="Recursive"/>
                <a:sym typeface="Recursive"/>
              </a:rPr>
              <a:t>97% of perpetrators are male </a:t>
            </a:r>
            <a:endParaRPr>
              <a:solidFill>
                <a:schemeClr val="dk1"/>
              </a:solidFill>
              <a:latin typeface="Recursive"/>
              <a:ea typeface="Recursive"/>
              <a:cs typeface="Recursive"/>
              <a:sym typeface="Recursiv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7" name="Shape 18177"/>
        <p:cNvGrpSpPr/>
        <p:nvPr/>
      </p:nvGrpSpPr>
      <p:grpSpPr>
        <a:xfrm>
          <a:off x="0" y="0"/>
          <a:ext cx="0" cy="0"/>
          <a:chOff x="0" y="0"/>
          <a:chExt cx="0" cy="0"/>
        </a:xfrm>
      </p:grpSpPr>
      <p:sp>
        <p:nvSpPr>
          <p:cNvPr id="18178" name="Google Shape;18178;p48"/>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LEAKAGE BY DECADE</a:t>
            </a:r>
            <a:endParaRPr/>
          </a:p>
        </p:txBody>
      </p:sp>
      <p:sp>
        <p:nvSpPr>
          <p:cNvPr id="18179" name="Google Shape;18179;p48"/>
          <p:cNvSpPr txBox="1"/>
          <p:nvPr/>
        </p:nvSpPr>
        <p:spPr>
          <a:xfrm>
            <a:off x="6365075" y="1621650"/>
            <a:ext cx="2464500" cy="1032900"/>
          </a:xfrm>
          <a:prstGeom prst="rect">
            <a:avLst/>
          </a:prstGeom>
          <a:noFill/>
          <a:ln>
            <a:noFill/>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Font typeface="Recursive"/>
              <a:buChar char="●"/>
            </a:pPr>
            <a:r>
              <a:rPr lang="en">
                <a:solidFill>
                  <a:schemeClr val="dk1"/>
                </a:solidFill>
                <a:latin typeface="Recursive"/>
                <a:ea typeface="Recursive"/>
                <a:cs typeface="Recursive"/>
                <a:sym typeface="Recursive"/>
              </a:rPr>
              <a:t>Overall, 55% of perpetrators did not communicate intent to a third party before </a:t>
            </a:r>
            <a:endParaRPr>
              <a:solidFill>
                <a:schemeClr val="dk1"/>
              </a:solidFill>
              <a:latin typeface="Recursive"/>
              <a:ea typeface="Recursive"/>
              <a:cs typeface="Recursive"/>
              <a:sym typeface="Recursive"/>
            </a:endParaRPr>
          </a:p>
        </p:txBody>
      </p:sp>
      <p:pic>
        <p:nvPicPr>
          <p:cNvPr id="18180" name="Google Shape;18180;p48"/>
          <p:cNvPicPr preferRelativeResize="0"/>
          <p:nvPr/>
        </p:nvPicPr>
        <p:blipFill rotWithShape="1">
          <a:blip r:embed="rId3">
            <a:alphaModFix/>
          </a:blip>
          <a:srcRect b="0" l="3428" r="48283" t="13963"/>
          <a:stretch/>
        </p:blipFill>
        <p:spPr>
          <a:xfrm>
            <a:off x="6532625" y="2903950"/>
            <a:ext cx="2129402" cy="2143101"/>
          </a:xfrm>
          <a:prstGeom prst="rect">
            <a:avLst/>
          </a:prstGeom>
          <a:noFill/>
          <a:ln>
            <a:noFill/>
          </a:ln>
        </p:spPr>
      </p:pic>
      <p:pic>
        <p:nvPicPr>
          <p:cNvPr id="18181" name="Google Shape;18181;p48"/>
          <p:cNvPicPr preferRelativeResize="0"/>
          <p:nvPr/>
        </p:nvPicPr>
        <p:blipFill>
          <a:blip r:embed="rId4">
            <a:alphaModFix/>
          </a:blip>
          <a:stretch>
            <a:fillRect/>
          </a:stretch>
        </p:blipFill>
        <p:spPr>
          <a:xfrm>
            <a:off x="192875" y="1399538"/>
            <a:ext cx="6257925" cy="3128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5" name="Shape 18185"/>
        <p:cNvGrpSpPr/>
        <p:nvPr/>
      </p:nvGrpSpPr>
      <p:grpSpPr>
        <a:xfrm>
          <a:off x="0" y="0"/>
          <a:ext cx="0" cy="0"/>
          <a:chOff x="0" y="0"/>
          <a:chExt cx="0" cy="0"/>
        </a:xfrm>
      </p:grpSpPr>
      <p:sp>
        <p:nvSpPr>
          <p:cNvPr id="18186" name="Google Shape;18186;p49"/>
          <p:cNvSpPr txBox="1"/>
          <p:nvPr>
            <p:ph type="title"/>
          </p:nvPr>
        </p:nvSpPr>
        <p:spPr>
          <a:xfrm>
            <a:off x="737700" y="539500"/>
            <a:ext cx="76686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USAGE BY YEAR</a:t>
            </a:r>
            <a:endParaRPr/>
          </a:p>
        </p:txBody>
      </p:sp>
      <p:pic>
        <p:nvPicPr>
          <p:cNvPr id="18187" name="Google Shape;18187;p49"/>
          <p:cNvPicPr preferRelativeResize="0"/>
          <p:nvPr/>
        </p:nvPicPr>
        <p:blipFill rotWithShape="1">
          <a:blip r:embed="rId3">
            <a:alphaModFix/>
          </a:blip>
          <a:srcRect b="4060" l="10122" r="20591" t="15541"/>
          <a:stretch/>
        </p:blipFill>
        <p:spPr>
          <a:xfrm>
            <a:off x="6654400" y="2742375"/>
            <a:ext cx="2250300" cy="2228600"/>
          </a:xfrm>
          <a:prstGeom prst="rect">
            <a:avLst/>
          </a:prstGeom>
          <a:noFill/>
          <a:ln>
            <a:noFill/>
          </a:ln>
        </p:spPr>
      </p:pic>
      <p:pic>
        <p:nvPicPr>
          <p:cNvPr id="18188" name="Google Shape;18188;p49"/>
          <p:cNvPicPr preferRelativeResize="0"/>
          <p:nvPr/>
        </p:nvPicPr>
        <p:blipFill>
          <a:blip r:embed="rId4">
            <a:alphaModFix/>
          </a:blip>
          <a:stretch>
            <a:fillRect/>
          </a:stretch>
        </p:blipFill>
        <p:spPr>
          <a:xfrm>
            <a:off x="115700" y="1283000"/>
            <a:ext cx="6478000" cy="323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uman Organs Breakthrough by Slidesgo">
  <a:themeElements>
    <a:clrScheme name="Simple Light">
      <a:dk1>
        <a:srgbClr val="EFEFEF"/>
      </a:dk1>
      <a:lt1>
        <a:srgbClr val="191919"/>
      </a:lt1>
      <a:dk2>
        <a:srgbClr val="FF5353"/>
      </a:dk2>
      <a:lt2>
        <a:srgbClr val="9B1B1B"/>
      </a:lt2>
      <a:accent1>
        <a:srgbClr val="136E9C"/>
      </a:accent1>
      <a:accent2>
        <a:srgbClr val="0FA6F2"/>
      </a:accent2>
      <a:accent3>
        <a:srgbClr val="FFFFFF"/>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